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/>
          <a:lstStyle/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странице букваря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Тридцать три богатыря.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Мудрецов-богатырей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Знает каждый грамотей.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это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sz="4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mallard-duck-1189038-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505572" cy="288032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hello_html_2256b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3312368" cy="3024336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Posta_Guvercini_460_1248x979_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63234" cy="2795860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50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212976"/>
            <a:ext cx="2952328" cy="3312368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Pochemu_hishnie_ptici_stali_perebiratsya_v_goroda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1654" y="2204864"/>
            <a:ext cx="308069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олубь </a:t>
            </a:r>
          </a:p>
          <a:p>
            <a:pPr>
              <a:buNone/>
            </a:pP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укушка</a:t>
            </a:r>
          </a:p>
          <a:p>
            <a:pPr>
              <a:buNone/>
            </a:pP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утка</a:t>
            </a:r>
          </a:p>
          <a:p>
            <a:pPr>
              <a:buNone/>
            </a:pP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гусь</a:t>
            </a:r>
          </a:p>
          <a:p>
            <a:pPr>
              <a:buNone/>
            </a:pP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журавль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Жук-скарабей-300x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429000"/>
            <a:ext cx="4585692" cy="324036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ulitka+ulitki+mollyuski+zhivotnie+62275093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846697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</a:p>
          <a:p>
            <a:pPr>
              <a:buNone/>
            </a:pPr>
            <a:r>
              <a:rPr lang="ru-RU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литка</a:t>
            </a:r>
            <a:endParaRPr lang="ru-RU" sz="13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5527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3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Заглавная буква </a:t>
            </a:r>
            <a:r>
              <a:rPr lang="ru-RU" sz="16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13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DSCN08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535339" cy="6408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DSCN0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913"/>
            <a:ext cx="5616624" cy="648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Дмитрий Каленюк</cp:lastModifiedBy>
  <cp:revision>3</cp:revision>
  <dcterms:created xsi:type="dcterms:W3CDTF">2015-11-08T09:43:40Z</dcterms:created>
  <dcterms:modified xsi:type="dcterms:W3CDTF">2015-11-08T10:09:37Z</dcterms:modified>
</cp:coreProperties>
</file>