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E523-B9A5-463B-8779-73EC883ED52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8F9D-0946-47BA-BBA8-01C0DE041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Мастер-класс</a:t>
            </a:r>
            <a:br>
              <a:rPr lang="ru-RU" b="1" dirty="0" smtClean="0"/>
            </a:br>
            <a:r>
              <a:rPr lang="ru-RU" b="1" dirty="0" smtClean="0"/>
              <a:t>«Цветы из вощины»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715172" cy="1357322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i="1" dirty="0" smtClean="0"/>
              <a:t>Разработчик: педагог дополнительного образования МКОУ ДОД ДДТ </a:t>
            </a:r>
            <a:r>
              <a:rPr lang="ru-RU" sz="9600" b="1" i="1" dirty="0" err="1" smtClean="0"/>
              <a:t>Малмыжского</a:t>
            </a:r>
            <a:r>
              <a:rPr lang="ru-RU" sz="9600" b="1" i="1" dirty="0" smtClean="0"/>
              <a:t> района Кировской области Яковлева Марина Владимировна</a:t>
            </a:r>
          </a:p>
          <a:p>
            <a:endParaRPr lang="ru-RU" b="1" i="1" dirty="0" smtClean="0"/>
          </a:p>
          <a:p>
            <a:r>
              <a:rPr lang="ru-RU" i="1" dirty="0" smtClean="0"/>
              <a:t>  </a:t>
            </a:r>
            <a:endParaRPr lang="ru-RU" dirty="0"/>
          </a:p>
        </p:txBody>
      </p:sp>
      <p:pic>
        <p:nvPicPr>
          <p:cNvPr id="4" name="Рисунок 3" descr="beevas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00570"/>
            <a:ext cx="2143108" cy="2357430"/>
          </a:xfrm>
          <a:prstGeom prst="rect">
            <a:avLst/>
          </a:prstGeom>
        </p:spPr>
      </p:pic>
      <p:pic>
        <p:nvPicPr>
          <p:cNvPr id="5" name="Рисунок 4" descr="beevase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792699" y="4500570"/>
            <a:ext cx="2351299" cy="2357430"/>
          </a:xfrm>
          <a:prstGeom prst="rect">
            <a:avLst/>
          </a:prstGeom>
        </p:spPr>
      </p:pic>
      <p:pic>
        <p:nvPicPr>
          <p:cNvPr id="16" name="Рисунок 15" descr="6884660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209675" cy="1038225"/>
          </a:xfrm>
          <a:prstGeom prst="rect">
            <a:avLst/>
          </a:prstGeom>
        </p:spPr>
      </p:pic>
      <p:sp>
        <p:nvSpPr>
          <p:cNvPr id="17" name="Шестиугольник 16"/>
          <p:cNvSpPr/>
          <p:nvPr/>
        </p:nvSpPr>
        <p:spPr>
          <a:xfrm>
            <a:off x="7072330" y="571480"/>
            <a:ext cx="357190" cy="357190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7286644" y="214290"/>
            <a:ext cx="357190" cy="357190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6929454" y="214290"/>
            <a:ext cx="357190" cy="357190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7643834" y="214290"/>
            <a:ext cx="357190" cy="357190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500958" y="571480"/>
            <a:ext cx="357190" cy="357190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43108" y="5857892"/>
            <a:ext cx="4714908" cy="1000108"/>
            <a:chOff x="2143108" y="5857892"/>
            <a:chExt cx="4714908" cy="1000108"/>
          </a:xfrm>
        </p:grpSpPr>
        <p:pic>
          <p:nvPicPr>
            <p:cNvPr id="7" name="Рисунок 6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2143108" y="5857892"/>
              <a:ext cx="428628" cy="1000108"/>
            </a:xfrm>
            <a:prstGeom prst="rect">
              <a:avLst/>
            </a:prstGeom>
          </p:spPr>
        </p:pic>
        <p:pic>
          <p:nvPicPr>
            <p:cNvPr id="23" name="Рисунок 22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2571736" y="5857892"/>
              <a:ext cx="428628" cy="1000108"/>
            </a:xfrm>
            <a:prstGeom prst="rect">
              <a:avLst/>
            </a:prstGeom>
          </p:spPr>
        </p:pic>
        <p:pic>
          <p:nvPicPr>
            <p:cNvPr id="24" name="Рисунок 23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000364" y="5857892"/>
              <a:ext cx="428628" cy="1000108"/>
            </a:xfrm>
            <a:prstGeom prst="rect">
              <a:avLst/>
            </a:prstGeom>
          </p:spPr>
        </p:pic>
        <p:pic>
          <p:nvPicPr>
            <p:cNvPr id="25" name="Рисунок 24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428992" y="5857892"/>
              <a:ext cx="428628" cy="1000108"/>
            </a:xfrm>
            <a:prstGeom prst="rect">
              <a:avLst/>
            </a:prstGeom>
          </p:spPr>
        </p:pic>
        <p:pic>
          <p:nvPicPr>
            <p:cNvPr id="26" name="Рисунок 25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857620" y="5857892"/>
              <a:ext cx="428628" cy="1000108"/>
            </a:xfrm>
            <a:prstGeom prst="rect">
              <a:avLst/>
            </a:prstGeom>
          </p:spPr>
        </p:pic>
        <p:pic>
          <p:nvPicPr>
            <p:cNvPr id="27" name="Рисунок 26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4286248" y="5857892"/>
              <a:ext cx="428628" cy="1000108"/>
            </a:xfrm>
            <a:prstGeom prst="rect">
              <a:avLst/>
            </a:prstGeom>
          </p:spPr>
        </p:pic>
        <p:pic>
          <p:nvPicPr>
            <p:cNvPr id="28" name="Рисунок 27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4714876" y="5857892"/>
              <a:ext cx="428628" cy="1000108"/>
            </a:xfrm>
            <a:prstGeom prst="rect">
              <a:avLst/>
            </a:prstGeom>
          </p:spPr>
        </p:pic>
        <p:pic>
          <p:nvPicPr>
            <p:cNvPr id="29" name="Рисунок 28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143504" y="5857892"/>
              <a:ext cx="428628" cy="1000108"/>
            </a:xfrm>
            <a:prstGeom prst="rect">
              <a:avLst/>
            </a:prstGeom>
          </p:spPr>
        </p:pic>
        <p:pic>
          <p:nvPicPr>
            <p:cNvPr id="30" name="Рисунок 29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72132" y="5857892"/>
              <a:ext cx="428628" cy="1000108"/>
            </a:xfrm>
            <a:prstGeom prst="rect">
              <a:avLst/>
            </a:prstGeom>
          </p:spPr>
        </p:pic>
        <p:pic>
          <p:nvPicPr>
            <p:cNvPr id="31" name="Рисунок 30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000760" y="5857892"/>
              <a:ext cx="428628" cy="1000108"/>
            </a:xfrm>
            <a:prstGeom prst="rect">
              <a:avLst/>
            </a:prstGeom>
          </p:spPr>
        </p:pic>
        <p:pic>
          <p:nvPicPr>
            <p:cNvPr id="32" name="Рисунок 31" descr="beevase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429388" y="5857892"/>
              <a:ext cx="428628" cy="10001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med-bdjoli.ks.ua/images/naturalnyj_pchelinyj_med_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857232"/>
            <a:ext cx="7000924" cy="1470025"/>
          </a:xfrm>
        </p:spPr>
        <p:txBody>
          <a:bodyPr/>
          <a:lstStyle/>
          <a:p>
            <a:r>
              <a:rPr lang="ru-RU" b="1" u="sng" dirty="0" smtClean="0"/>
              <a:t>Цель мастер-класса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714620"/>
            <a:ext cx="8358246" cy="207170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научить технологии работы с вощиной при создании цветкового травянистого растения – рогоз.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68846607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1209675" cy="1038225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мы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4"/>
            <a:ext cx="2118056" cy="285749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med-bdjoli.ks.ua/images/naturalnyj_pchelinyj_med_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29684" cy="6215105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    Этапы работы над изделием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1. Заготовка из вощины элементов деталей </a:t>
            </a:r>
            <a:br>
              <a:rPr lang="ru-RU" sz="3200" b="1" dirty="0" smtClean="0"/>
            </a:br>
            <a:r>
              <a:rPr lang="ru-RU" sz="3200" b="1" dirty="0" smtClean="0"/>
              <a:t>    выбранной работы.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2. Формирование из заготовок материала   </a:t>
            </a:r>
            <a:br>
              <a:rPr lang="ru-RU" sz="3200" b="1" dirty="0" smtClean="0"/>
            </a:br>
            <a:r>
              <a:rPr lang="ru-RU" sz="3200" b="1" dirty="0" smtClean="0"/>
              <a:t>    части цветка в соответствии с техникой его  </a:t>
            </a:r>
            <a:br>
              <a:rPr lang="ru-RU" sz="3200" b="1" dirty="0" smtClean="0"/>
            </a:br>
            <a:r>
              <a:rPr lang="ru-RU" sz="3200" b="1" dirty="0" smtClean="0"/>
              <a:t>    изготовления.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3. Соединение деталей цветка необходимым  </a:t>
            </a:r>
            <a:br>
              <a:rPr lang="ru-RU" sz="3200" b="1" dirty="0" smtClean="0"/>
            </a:br>
            <a:r>
              <a:rPr lang="ru-RU" sz="3200" b="1" dirty="0" smtClean="0"/>
              <a:t>    способом.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4. Окрашивание изделия.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5. Сушка изделия.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med-bdjoli.ks.ua/images/naturalnyj_pchelinyj_med_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429684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1. Заготовка из вощины элементов деталей </a:t>
            </a:r>
            <a:br>
              <a:rPr lang="ru-RU" sz="3200" b="1" dirty="0" smtClean="0"/>
            </a:br>
            <a:r>
              <a:rPr lang="ru-RU" sz="3200" b="1" dirty="0" smtClean="0"/>
              <a:t>    выбранной работы.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P101078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8" y="1571612"/>
            <a:ext cx="3777952" cy="2839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P101078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520" y="3140968"/>
            <a:ext cx="4251145" cy="3161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med-bdjoli.ks.ua/images/naturalnyj_pchelinyj_med_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429684" cy="5715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2. Формирование из заготовок материала   </a:t>
            </a:r>
            <a:br>
              <a:rPr lang="ru-RU" sz="2800" b="1" dirty="0" smtClean="0"/>
            </a:br>
            <a:r>
              <a:rPr lang="ru-RU" sz="2800" b="1" dirty="0" smtClean="0"/>
              <a:t>    части цветка в соответствии с техникой его  </a:t>
            </a:r>
            <a:br>
              <a:rPr lang="ru-RU" sz="2800" b="1" dirty="0" smtClean="0"/>
            </a:br>
            <a:r>
              <a:rPr lang="ru-RU" sz="2800" b="1" dirty="0" smtClean="0"/>
              <a:t>    изготовления.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" name="Рисунок 8" descr="P10108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8809" y="1635239"/>
            <a:ext cx="3223593" cy="2350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 descr="P101081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2643182"/>
            <a:ext cx="3238489" cy="2428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P101079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615539"/>
            <a:ext cx="3174590" cy="2360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P101079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57712"/>
            <a:ext cx="3174590" cy="2385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286" y="4252253"/>
            <a:ext cx="3155116" cy="2391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med-bdjoli.ks.ua/images/naturalnyj_pchelinyj_med_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429684" cy="3571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3. Соединение деталей цветка необходимым  </a:t>
            </a:r>
            <a:br>
              <a:rPr lang="ru-RU" sz="2800" b="1" dirty="0" smtClean="0"/>
            </a:br>
            <a:r>
              <a:rPr lang="ru-RU" sz="2800" b="1" dirty="0" smtClean="0"/>
              <a:t>    способом.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60674"/>
            <a:ext cx="3295885" cy="2471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776" y="1239835"/>
            <a:ext cx="3324298" cy="2471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010" y="1235573"/>
            <a:ext cx="3384376" cy="2522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17" y="4033886"/>
            <a:ext cx="3343901" cy="2502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366" y="4016027"/>
            <a:ext cx="3398856" cy="2538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010" y="4033886"/>
            <a:ext cx="3384376" cy="2554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med-bdjoli.ks.ua/images/naturalnyj_pchelinyj_med_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429684" cy="50006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4. Окрашивание изделия.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 descr="P10108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1142984"/>
            <a:ext cx="3905316" cy="3143272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1085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4714876" y="3143248"/>
            <a:ext cx="4160254" cy="3143272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med-bdjoli.ks.ua/images/naturalnyj_pchelinyj_med_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14291"/>
            <a:ext cx="7058020" cy="92869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Творческие работы</a:t>
            </a:r>
            <a:endParaRPr lang="ru-RU" sz="40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" name="Рисунок 27" descr="P101057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4678" y="1142984"/>
            <a:ext cx="2580272" cy="2928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2" y="1142984"/>
            <a:ext cx="2337393" cy="3106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45" y="1142984"/>
            <a:ext cx="2417763" cy="3203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P101034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62" y="2714620"/>
            <a:ext cx="2894020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Рисунок 22" descr="P100089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786058"/>
            <a:ext cx="3143272" cy="2357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36811"/>
            <a:ext cx="1881444" cy="3327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P1010568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807605" y="4379225"/>
            <a:ext cx="3314476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" name="Рисунок 25" descr="P1010346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85257" y="4414290"/>
            <a:ext cx="3185025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72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Мастер-класс «Цветы из вощины» </vt:lpstr>
      <vt:lpstr>Цель мастер-класса</vt:lpstr>
      <vt:lpstr>Презентация PowerPoint</vt:lpstr>
      <vt:lpstr>    Этапы работы над изделием   1. Заготовка из вощины элементов деталей      выбранной работы. 2. Формирование из заготовок материала        части цветка в соответствии с техникой его       изготовления. 3. Соединение деталей цветка необходимым       способом. 4. Окрашивание изделия. 5. Сушка изделия. </vt:lpstr>
      <vt:lpstr>   </vt:lpstr>
      <vt:lpstr>        </vt:lpstr>
      <vt:lpstr>    </vt:lpstr>
      <vt:lpstr>  </vt:lpstr>
      <vt:lpstr>Творческие работы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Oksana</dc:creator>
  <cp:lastModifiedBy>Admin</cp:lastModifiedBy>
  <cp:revision>32</cp:revision>
  <dcterms:created xsi:type="dcterms:W3CDTF">2012-02-28T09:36:14Z</dcterms:created>
  <dcterms:modified xsi:type="dcterms:W3CDTF">2016-02-08T09:18:08Z</dcterms:modified>
</cp:coreProperties>
</file>