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1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6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6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8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2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tile tx="400050" ty="222250" sx="85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E06B-00E8-4401-A96F-D1C10E9C638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leopold/leopold03gif.htm" TargetMode="External"/><Relationship Id="rId2" Type="http://schemas.openxmlformats.org/officeDocument/2006/relationships/hyperlink" Target="http://img1.liveinternet.ru/images/attach/c/0/112/558/112558491_3201191_350413_w64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uzofon.org/search/&#1092;&#1088;&#1072;&#1079;&#1072;%20&#1088;&#1077;&#1073;&#1103;&#1090;&#1072;%20&#1076;&#1072;&#1074;&#1072;&#1081;&#1090;&#1077;%20&#1078;&#1080;&#1090;&#1100;%20&#1076;&#1088;&#1091;&#1078;&#1085;&#1086;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Тренажёр по теме «Умножение числа на разрядную единицу».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класс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6400800" cy="12485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Горбачёва Ольга Владимировна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Рудниковская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СОШ.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060848"/>
            <a:ext cx="3419872" cy="309634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0,34·0,1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7" grpId="0" animBg="1"/>
      <p:bldP spid="38" grpId="0" animBg="1"/>
      <p:bldP spid="4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18,2·10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8" grpId="0" animBg="1"/>
      <p:bldP spid="4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3" action="ppaction://hlinksldjump"/>
          </p:cNvPr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1,2·0,01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сведения 1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0,09·100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сведения 13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0,5·0,01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сведения 12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88,4·100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сведения 11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89,1·0,1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сведения 10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10,09·0,1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100·0,45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100·0,01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Дорогие ребята!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Сегодня я предлагаю вам закрепить умение умножения числа на разрядную единицу. Найдите значение произведения и кликните левой кнопкой мыши по числу таблицы. Если ваш ответ правильный, то откроется следующий слайд. Если ответ неправильный, можно взять подсказку.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Данные кнопки помогут в вашей работе: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правило,       - далее,       - выход,       -назад.</a:t>
            </a:r>
          </a:p>
          <a:p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ЖЕЛАЮ УДАЧИ!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444943" y="4841914"/>
            <a:ext cx="576064" cy="440765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2843808" y="4841916"/>
            <a:ext cx="576064" cy="440765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4788024" y="4860262"/>
            <a:ext cx="576064" cy="44076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noaction" highlightClick="1"/>
          </p:cNvPr>
          <p:cNvSpPr/>
          <p:nvPr/>
        </p:nvSpPr>
        <p:spPr>
          <a:xfrm>
            <a:off x="6906669" y="4841916"/>
            <a:ext cx="504056" cy="440765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8,11·0,1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0,1·0,01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896·0,001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9087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МОЛОДЦЫ!</a:t>
            </a:r>
            <a:endParaRPr lang="ru-RU" sz="36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172400" y="5913276"/>
            <a:ext cx="720080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t_Leopol_d_-_Rebyata_davayte_zhit_druzhno_muzo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  <p:bldP spid="3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55576" y="476672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Ссылки на использованные ресурсы:</a:t>
            </a:r>
          </a:p>
          <a:p>
            <a:r>
              <a:rPr lang="ru-RU" sz="2800" u="sng" dirty="0">
                <a:hlinkClick r:id="rId2"/>
              </a:rPr>
              <a:t>http://</a:t>
            </a:r>
            <a:r>
              <a:rPr lang="ru-RU" sz="2800" u="sng" dirty="0" smtClean="0">
                <a:hlinkClick r:id="rId2"/>
              </a:rPr>
              <a:t>img1.liveinternet.ru/images/attach/c/0/112/558/112558491_3201191_350413_w640.jpg</a:t>
            </a:r>
            <a:r>
              <a:rPr lang="ru-RU" sz="2800" u="sng" dirty="0" smtClean="0"/>
              <a:t> </a:t>
            </a:r>
            <a:r>
              <a:rPr lang="ru-RU" sz="2800" dirty="0" smtClean="0"/>
              <a:t>- картинка кота Леопольда,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u="sng" dirty="0">
                <a:hlinkClick r:id="rId3"/>
              </a:rPr>
              <a:t>http://</a:t>
            </a:r>
            <a:r>
              <a:rPr lang="ru-RU" sz="2800" u="sng" dirty="0" smtClean="0">
                <a:hlinkClick r:id="rId3"/>
              </a:rPr>
              <a:t>allforchildren.ru/pictures/showimg/leopold/leopold03gif.htm</a:t>
            </a:r>
            <a:r>
              <a:rPr lang="ru-RU" sz="2800" dirty="0" smtClean="0"/>
              <a:t> – </a:t>
            </a:r>
            <a:r>
              <a:rPr lang="ru-RU" sz="2800" dirty="0" smtClean="0"/>
              <a:t>мыши,</a:t>
            </a:r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muzofon.org/search/</a:t>
            </a:r>
            <a:r>
              <a:rPr lang="ru-RU" sz="2800" smtClean="0">
                <a:hlinkClick r:id="rId4"/>
              </a:rPr>
              <a:t>фраза%20ребята%20давайте%20жить%20дружно</a:t>
            </a:r>
            <a:endParaRPr lang="ru-RU" sz="2800" smtClean="0"/>
          </a:p>
          <a:p>
            <a:r>
              <a:rPr lang="ru-RU" sz="2800" smtClean="0"/>
              <a:t> </a:t>
            </a:r>
            <a:r>
              <a:rPr lang="ru-RU" sz="2800" dirty="0" smtClean="0"/>
              <a:t>– фраза кота Леопольда.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того , чтобы умножить число на разрядную единицу 10,100,1000 и т.д., нужно перенести запятую вправо на столько цифр, сколько нулей в разрядной единице.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Например:  7,89·100=789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Для того , чтобы умножить число на разрядную единицу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0,1; 0,01; 0,001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т.д., нужно перенести запятую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влево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столько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цифр, сколько нулей в разрядной единице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Например: 0,97·0,1=0,097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7668344" y="5811659"/>
            <a:ext cx="648072" cy="641677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8,94·10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03904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73777" y="389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411616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912,3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 flipH="1">
            <a:off x="6269553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89,4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003904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07760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707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973409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3" action="ppaction://hlinksldjump"/>
          </p:cNvPr>
          <p:cNvSpPr txBox="1"/>
          <p:nvPr/>
        </p:nvSpPr>
        <p:spPr>
          <a:xfrm flipH="1">
            <a:off x="2411616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912,3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9,123·100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Управляющая кнопка: сведения 22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0,095·100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80141" y="1732783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сведения 21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5,09·1000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сведения 20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0,1·100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сведения 19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0,7·100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сведения 18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28" grpId="0" animBg="1"/>
      <p:bldP spid="35" grpId="0" animBg="1"/>
      <p:bldP spid="37" grpId="0" animBg="1"/>
      <p:bldP spid="38" grpId="0" animBg="1"/>
      <p:bldP spid="4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2,4·0,1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сведения 17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35" grpId="0" animBg="1"/>
      <p:bldP spid="37" grpId="0" animBg="1"/>
      <p:bldP spid="38" grpId="0" animBg="1"/>
      <p:bldP spid="4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530</Words>
  <Application>Microsoft Office PowerPoint</Application>
  <PresentationFormat>Экран (4:3)</PresentationFormat>
  <Paragraphs>256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Тренажёр по теме «Умножение числа на разрядную единицу».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34</cp:revision>
  <dcterms:created xsi:type="dcterms:W3CDTF">2016-02-11T18:28:55Z</dcterms:created>
  <dcterms:modified xsi:type="dcterms:W3CDTF">2016-02-13T12:47:30Z</dcterms:modified>
</cp:coreProperties>
</file>