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18"/>
  </p:notesMasterIdLst>
  <p:sldIdLst>
    <p:sldId id="256" r:id="rId3"/>
    <p:sldId id="266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65" r:id="rId12"/>
    <p:sldId id="267" r:id="rId13"/>
    <p:sldId id="268" r:id="rId14"/>
    <p:sldId id="269" r:id="rId15"/>
    <p:sldId id="26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96D0-52ED-45FA-A517-EDA5ABA8B406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5FC-AF48-4C7B-A256-86BC149A5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75FC-AF48-4C7B-A256-86BC149A5D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8605-F402-47C0-8C29-0B4CBB3CACA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2C4C-FB4E-4CAB-97A4-8E715C628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2327281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методы закаливания</a:t>
            </a:r>
            <a:endParaRPr lang="ru-RU" sz="6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714752"/>
            <a:ext cx="6858000" cy="314324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Мызникова Ю.Н.</a:t>
            </a:r>
          </a:p>
          <a:p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МБОУ «СОШ № 18»</a:t>
            </a:r>
          </a:p>
          <a:p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 Новомосковск Тульской области</a:t>
            </a:r>
          </a:p>
          <a:p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261937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000108"/>
            <a:ext cx="270510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000108"/>
            <a:ext cx="246697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86000" y="335756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быстрым, крепким быть,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Нужно спорт полюбить.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здоровым оставаться,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Водою нужно закаляться!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каливание_организма_zakalivanie_organizma1-300x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339861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00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71480"/>
            <a:ext cx="46434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3357586" cy="260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odnye-procedu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14752"/>
            <a:ext cx="450059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Хождение босиком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Одним из самых распространённых видов закаливания организма является хождение босиком.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стопах человека находится большое количество биологически активных точек, которые при хождении босиком стимулируются и помогают нормализовать работу многих органов и систем организма.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Хождение босиком повышает сопротивляемость организма к простудным заболеваниям и укрепляет иммунитет.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2803529_lechenie-gribka-nogt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Положительное действие закаливания организма трудно переоценить. Запуск механизмов приспособления организма с помощью закаливающих процедур позволяет человеку лучше переносить климатические колебания, повышает общую устойчивость организма к различным болезням, делает организм человека здоровее и долговечнее.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Закаливание организма способствует: повышению работоспособности, росту физической выносливости, нормализации эмоциональной сферы. То есть закаленный человек получает не только здоровье, отличную физическую форму, но и уравновешенность, эмоциональную защищенность, уверенность, становясь крепче и физически, и психически.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500990" cy="1857388"/>
          </a:xfrm>
        </p:spPr>
        <p:txBody>
          <a:bodyPr/>
          <a:lstStyle/>
          <a:p>
            <a:pPr algn="ctr"/>
            <a:r>
              <a:rPr lang="ru-RU" b="1" i="1" dirty="0" smtClean="0"/>
              <a:t>    Спасибо за внимание!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аляйся!jpg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Что такое закаливание?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это научно-обоснованная система использования физических факторов внешней среды для повышения сопротивляемости организма к простудным и инфекционным заболеваниям.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Закаливание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обязательный элемент физического воспитания, особенно важный для молодежи, так как имеет большое значение для укрепления здоровья, увеличения работоспособности, улучшения самочувствия, настроения и бодрости. Закаливание, как фактор повышения сопротивляемости организма к различным метеорологическим условиям, использовалось с древних времен.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это своеобразная тренировка защитных сил организма, подготовка их к своевременной мобилизации.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История закаливания организма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00174"/>
            <a:ext cx="5786478" cy="507209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Практически во всех культурах разных стран мира закаливание организма использовалось как профилактическое средство укрепления человеческого духа и тела.</a:t>
            </a: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Большое внимание физическим упражнениям, закаливанию и гигиене тела уделялось в Древней Греции и Древнем Риме. Здесь существовал культ здоровья и красоты тела, поэтому в систему физического воспитания закаливание организма входило как неотъемлемая составная часть.</a:t>
            </a: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Славянские народы Древней Руси использовали для закаливания организма баню с последующим растиранием снегом или купанием в реке или озере в любое время года. Баня выполняла лечебную и оздоровительную функции.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герак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643050"/>
            <a:ext cx="164307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Средства и методы закаливания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603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 основным средствам и методам закаливания (по увеличению степени воздействия на организм) относятся: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Закаливание воздухом;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Солнечные ванны;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Водные процедуры (обтирание, обливание, душ, купание в естественных водоемах, бассейнах или в морской воде);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Обтирание снегом;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Хождение босиком;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   Моржевание.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это среда, постоянно окружающая человека. Он соприкасается с кожей - непосредственно или через ткань одежды и со слизистой оболочкой дыхательных путей.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Указанный вид закаливания надо начинать с выработки привычки к свежему воздуху.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Большое значение для укрепления здоровья имеют прогулки. Закаливающее действие воздуха на организм способствует повышению тонуса нервной и эндокринной систем.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 влиянием воздушных ванн улучшаются процессы пищеварения, совершенствуется деятельность сердечнососудистой и дыхательной систем, изменяется морфологический состав крови.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Пребывание на свежем воздухе улучшает общее самочувствие организма, оказывая влияние на эмоциональное состояние, вызывает чувство бодрости, свежести.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92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Солнечные ванны с целью закаливания следует принимать очень осторожно, иначе вместо пользы они принесут вред (ожоги, тепловой и солнечный удары).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Принимать солнечные ванны лучше всего утром, когда воздух особенно чист и ещё не слишком жарко, а также ближе к вечеру, когда солнце клонится к закату.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Лучшее время для загара: в средней полосе – 9-13 и 16-18 часов; на юге – 8-11 и 17-19 часов. Первые солнечные ванны надо принимать при температуре воздуха не ниже 18С.</a:t>
            </a:r>
          </a:p>
          <a:p>
            <a:pPr algn="r"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256"/>
            <a:ext cx="2428892" cy="22145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ляж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929618" cy="366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464344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на солнце загораем,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Организм свой закаляем.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Лучи солнца шлют тепло,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свое лечебное добро.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rigami_rakushk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643446"/>
            <a:ext cx="1214446" cy="1714512"/>
          </a:xfrm>
          <a:prstGeom prst="rect">
            <a:avLst/>
          </a:prstGeom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4">
            <a:lum bright="40000"/>
          </a:blip>
          <a:stretch>
            <a:fillRect/>
          </a:stretch>
        </p:blipFill>
        <p:spPr>
          <a:xfrm>
            <a:off x="7072330" y="4929198"/>
            <a:ext cx="1500198" cy="1428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00174"/>
            <a:ext cx="8186766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общепризнанное средство закаливания. Преимущество воды перед другими средствами закаливания заключается в том, что водные процедуры легко дозировать.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Существует несколько отдельных способов закаливания водой: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‧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Обтирание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это самая нежная из всех водных процедур. Его можно применять во всех возрастах, начиная с младенческого. Ежедневные обтирания повышают иммунитет, способствуют выработке устойчивости организма к простудным заболеваниям.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‧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Обливание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первоначально вода для обливаний должна иметь температуру +37—38 °С. В конце каждой недели температуру воды снижают на 1 °С. Длительность процедур первоначально составляет 1 мин и постепенно увеличивается до 2—3 мин.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‧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более эффективная водная процедура. Душ действует сильнее, чем простое обливание. Вода из душа оказывает массирующее действие, ощущается как более теплая, чем даже вода при обливании.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‧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Купание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 при купании осуществляется комплексное влияние на организм воздуха, воды и солнечных лучей. Начинать купания можно при температуре воды 18-20С и 14-15 С воздуха.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Купаться можно как в бассейне, так и в открытых водоемах (в пруду, озере, реке, море).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‧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Моржевание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это купание в открытом водоеме в зимнее время. По степени воздействия на организм является наиболее сильной процедурой закаливания, поэтому организм должен быть хорошо подготовлен для этого вида процедуры.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800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1_Поток</vt:lpstr>
      <vt:lpstr>Тема Office</vt:lpstr>
      <vt:lpstr>Основные методы закаливания</vt:lpstr>
      <vt:lpstr>Слайд 2</vt:lpstr>
      <vt:lpstr>Что такое закаливание?</vt:lpstr>
      <vt:lpstr>История закаливания организма</vt:lpstr>
      <vt:lpstr>Средства и методы закаливания</vt:lpstr>
      <vt:lpstr>Закаливание воздухом</vt:lpstr>
      <vt:lpstr>Закаливание солнцем</vt:lpstr>
      <vt:lpstr>Слайд 8</vt:lpstr>
      <vt:lpstr>Закаливание водой</vt:lpstr>
      <vt:lpstr>Слайд 10</vt:lpstr>
      <vt:lpstr>Слайд 11</vt:lpstr>
      <vt:lpstr>Хождение босиком</vt:lpstr>
      <vt:lpstr>Слайд 13</vt:lpstr>
      <vt:lpstr>Вывод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методы закаливания</dc:title>
  <dc:creator>Егор</dc:creator>
  <cp:lastModifiedBy>Егор</cp:lastModifiedBy>
  <cp:revision>34</cp:revision>
  <dcterms:created xsi:type="dcterms:W3CDTF">2016-01-30T15:41:21Z</dcterms:created>
  <dcterms:modified xsi:type="dcterms:W3CDTF">2016-01-31T12:50:53Z</dcterms:modified>
</cp:coreProperties>
</file>