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611" autoAdjust="0"/>
    <p:restoredTop sz="94717" autoAdjust="0"/>
  </p:normalViewPr>
  <p:slideViewPr>
    <p:cSldViewPr>
      <p:cViewPr varScale="1">
        <p:scale>
          <a:sx n="70" d="100"/>
          <a:sy n="70" d="100"/>
        </p:scale>
        <p:origin x="-147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106E36-FD25-4E2D-B0AA-010F637433A0}" type="datetimeFigureOut">
              <a:rPr lang="ru-RU" smtClean="0"/>
              <a:pPr/>
              <a:t>12.02.2016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12.02.2016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12.02.2016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12.02.2016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12.02.2016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12.02.2016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12.02.2016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12.02.2016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12.02.2016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60648"/>
            <a:ext cx="9144000" cy="4176463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effectLst/>
                <a:latin typeface="Times New Roman" pitchFamily="18" charset="0"/>
                <a:cs typeface="Times New Roman" pitchFamily="18" charset="0"/>
              </a:rPr>
              <a:t>РОДИТЕЛЬСКОЕ СОБРАНИЕ</a:t>
            </a:r>
            <a:r>
              <a:rPr lang="ru-RU" sz="5400" b="1" dirty="0" smtClean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400" b="1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5400" b="1" dirty="0" smtClean="0">
                <a:effectLst/>
                <a:latin typeface="Times New Roman" pitchFamily="18" charset="0"/>
                <a:cs typeface="Times New Roman" pitchFamily="18" charset="0"/>
              </a:rPr>
              <a:t>«Чему мы должны научиться </a:t>
            </a:r>
            <a:br>
              <a:rPr lang="ru-RU" sz="5400" b="1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5400" b="1" dirty="0" smtClean="0">
                <a:effectLst/>
                <a:latin typeface="Times New Roman" pitchFamily="18" charset="0"/>
                <a:cs typeface="Times New Roman" pitchFamily="18" charset="0"/>
              </a:rPr>
              <a:t>в средней группе?»</a:t>
            </a:r>
            <a:endParaRPr lang="ru-RU" sz="5400" b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653136"/>
            <a:ext cx="7448872" cy="1800200"/>
          </a:xfrm>
        </p:spPr>
        <p:txBody>
          <a:bodyPr>
            <a:normAutofit/>
          </a:bodyPr>
          <a:lstStyle/>
          <a:p>
            <a:pPr algn="r"/>
            <a:r>
              <a:rPr lang="ru-RU" b="1" dirty="0" smtClean="0">
                <a:solidFill>
                  <a:schemeClr val="bg1"/>
                </a:solidFill>
              </a:rPr>
              <a:t>Воспитатель: Кайсина</a:t>
            </a:r>
          </a:p>
          <a:p>
            <a:pPr algn="r"/>
            <a:r>
              <a:rPr lang="ru-RU" b="1" dirty="0" smtClean="0">
                <a:solidFill>
                  <a:schemeClr val="bg1"/>
                </a:solidFill>
              </a:rPr>
              <a:t> Светлана Юрьевна</a:t>
            </a:r>
            <a:endParaRPr lang="ru-RU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8964488" cy="6858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66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Ознакомление с окружающим миром:</a:t>
            </a:r>
          </a:p>
          <a:p>
            <a:pPr algn="ctr">
              <a:buNone/>
            </a:pPr>
            <a:r>
              <a:rPr lang="ru-RU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Представление о природе </a:t>
            </a:r>
          </a:p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Продолжать знакомить с домашними животными и их детёнышами: лошадь, баран, овца, корова. </a:t>
            </a:r>
          </a:p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Птицами. Зимующие – снегирь, воробей, синица,  ворона. Перелетные – грач, и т.д.</a:t>
            </a:r>
          </a:p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Насекомые: муравей, бабочка, жук, божья коровка.</a:t>
            </a:r>
          </a:p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Овощи и фрукты</a:t>
            </a:r>
          </a:p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Комнатные растения</a:t>
            </a:r>
          </a:p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Деревья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60648"/>
            <a:ext cx="9144000" cy="6194160"/>
          </a:xfrm>
        </p:spPr>
        <p:txBody>
          <a:bodyPr/>
          <a:lstStyle/>
          <a:p>
            <a:pPr algn="ctr">
              <a:buNone/>
            </a:pPr>
            <a:r>
              <a:rPr lang="ru-RU" sz="4800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Сезонные наблюдения</a:t>
            </a: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Учить детей замечать и называть изменения в природе.</a:t>
            </a:r>
          </a:p>
          <a:p>
            <a:pPr>
              <a:buNone/>
            </a:pPr>
            <a:r>
              <a:rPr lang="ru-RU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4000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Осень:</a:t>
            </a:r>
            <a:r>
              <a:rPr lang="ru-RU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похолодало, исчезли бабочки, жуки, отцветают цветы, опадают листья, убирают овощи.</a:t>
            </a:r>
          </a:p>
          <a:p>
            <a:pPr>
              <a:buNone/>
            </a:pPr>
            <a:r>
              <a:rPr lang="ru-RU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4000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Зима, Весна, Лето</a:t>
            </a:r>
            <a:r>
              <a:rPr lang="ru-RU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Уметь сравнивать их между собой.</a:t>
            </a:r>
            <a:endParaRPr lang="ru-RU" sz="4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48072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80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Развитие речи:</a:t>
            </a:r>
          </a:p>
          <a:p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Продолжать учить детей составлять рассказы на определенную тему, по картинке.</a:t>
            </a:r>
          </a:p>
          <a:p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Описывать игрушку, предмет.</a:t>
            </a:r>
          </a:p>
          <a:p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Пересказывать небольшие рассказы, сказки. </a:t>
            </a:r>
          </a:p>
          <a:p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Уметь отвечать на вопросы воспитателя предложениями, а не отдельными словами.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457200" y="764703"/>
            <a:ext cx="8686800" cy="5690071"/>
          </a:xfrm>
        </p:spPr>
        <p:txBody>
          <a:bodyPr>
            <a:normAutofit lnSpcReduction="10000"/>
          </a:bodyPr>
          <a:lstStyle/>
          <a:p>
            <a:r>
              <a:rPr lang="ru-RU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Развивать память</a:t>
            </a:r>
          </a:p>
          <a:p>
            <a:r>
              <a:rPr lang="ru-RU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Учить небольшие стихи, четверостишия.</a:t>
            </a:r>
          </a:p>
          <a:p>
            <a:r>
              <a:rPr lang="ru-RU" sz="3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Развивать фонематический слух: учить различать на слух и называть слова на определенный звук.</a:t>
            </a:r>
          </a:p>
          <a:p>
            <a:r>
              <a:rPr lang="ru-RU" sz="3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Учить употреблять слова с обобщающим значением (мебель, посуда, обувь, и т.д.)</a:t>
            </a:r>
          </a:p>
          <a:p>
            <a:r>
              <a:rPr lang="ru-RU" sz="3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Употреблять слова – анонимы. Чистый – грязный, светло – темно, и т.д.</a:t>
            </a:r>
          </a:p>
          <a:p>
            <a:r>
              <a:rPr lang="ru-RU" sz="3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Приучайте слушать небольшие рассказы.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04864"/>
          </a:xfrm>
        </p:spPr>
        <p:txBody>
          <a:bodyPr>
            <a:noAutofit/>
          </a:bodyPr>
          <a:lstStyle/>
          <a:p>
            <a:pPr algn="ctr"/>
            <a:r>
              <a:rPr lang="ru-RU" sz="8000" b="1" dirty="0" smtClean="0">
                <a:effectLst/>
                <a:latin typeface="Times New Roman" pitchFamily="18" charset="0"/>
                <a:cs typeface="Times New Roman" pitchFamily="18" charset="0"/>
              </a:rPr>
              <a:t>Кружки на 2015-2016г.:</a:t>
            </a:r>
            <a:endParaRPr lang="ru-RU" sz="8000" b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132856"/>
            <a:ext cx="8435280" cy="4321952"/>
          </a:xfrm>
        </p:spPr>
        <p:txBody>
          <a:bodyPr>
            <a:normAutofit/>
          </a:bodyPr>
          <a:lstStyle/>
          <a:p>
            <a:pPr algn="ctr"/>
            <a:r>
              <a:rPr lang="ru-RU" sz="6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Рисуем пластилином </a:t>
            </a:r>
          </a:p>
          <a:p>
            <a:pPr algn="ctr"/>
            <a:r>
              <a:rPr lang="ru-RU" sz="6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Музыкальный кружок</a:t>
            </a:r>
            <a:endParaRPr lang="ru-RU" sz="6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8000" b="1" dirty="0" smtClean="0">
                <a:effectLst/>
                <a:latin typeface="Times New Roman" pitchFamily="18" charset="0"/>
                <a:cs typeface="Times New Roman" pitchFamily="18" charset="0"/>
              </a:rPr>
              <a:t>Конкурсы:</a:t>
            </a:r>
            <a:endParaRPr lang="ru-RU" sz="8000" b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«Краски осени» – поделки</a:t>
            </a:r>
          </a:p>
          <a:p>
            <a:pPr algn="ctr"/>
            <a:r>
              <a:rPr lang="ru-RU" sz="4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Новогодняя композиция</a:t>
            </a:r>
          </a:p>
          <a:p>
            <a:pPr algn="ctr"/>
            <a:r>
              <a:rPr lang="ru-RU" sz="4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«Веснушка» - поделки</a:t>
            </a:r>
          </a:p>
          <a:p>
            <a:pPr algn="ctr"/>
            <a:r>
              <a:rPr lang="ru-RU" sz="4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Акция «Помоги птицам» (кормушки)</a:t>
            </a:r>
          </a:p>
          <a:p>
            <a:pPr algn="ctr"/>
            <a:r>
              <a:rPr lang="ru-RU" sz="4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«Новогодняя елка»</a:t>
            </a:r>
            <a:endParaRPr lang="ru-RU" sz="4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8000" b="1" dirty="0" smtClean="0">
                <a:effectLst/>
                <a:latin typeface="Times New Roman" pitchFamily="18" charset="0"/>
                <a:cs typeface="Times New Roman" pitchFamily="18" charset="0"/>
              </a:rPr>
              <a:t>Повестка дня:</a:t>
            </a:r>
            <a:endParaRPr lang="ru-RU" sz="8000" b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Что мы должны знать в средней группе?</a:t>
            </a:r>
          </a:p>
          <a:p>
            <a:r>
              <a:rPr lang="ru-RU" sz="4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какие игры можно играть дома?</a:t>
            </a:r>
          </a:p>
          <a:p>
            <a:r>
              <a:rPr lang="ru-RU" sz="4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Разное</a:t>
            </a:r>
            <a:endParaRPr lang="ru-RU" sz="4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1399032"/>
          </a:xfrm>
        </p:spPr>
        <p:txBody>
          <a:bodyPr>
            <a:noAutofit/>
          </a:bodyPr>
          <a:lstStyle/>
          <a:p>
            <a:pPr algn="ctr"/>
            <a:r>
              <a:rPr lang="ru-RU" sz="6600" b="1" dirty="0" smtClean="0">
                <a:effectLst/>
                <a:latin typeface="Times New Roman" pitchFamily="18" charset="0"/>
                <a:cs typeface="Times New Roman" pitchFamily="18" charset="0"/>
              </a:rPr>
              <a:t>Сетка занятий</a:t>
            </a:r>
            <a:br>
              <a:rPr lang="ru-RU" sz="6600" b="1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6600" b="1" dirty="0" smtClean="0">
                <a:effectLst/>
                <a:latin typeface="Times New Roman" pitchFamily="18" charset="0"/>
                <a:cs typeface="Times New Roman" pitchFamily="18" charset="0"/>
              </a:rPr>
              <a:t>на 2015-2016г.</a:t>
            </a:r>
            <a:endParaRPr lang="ru-RU" sz="6600" b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2816"/>
            <a:ext cx="4038600" cy="475252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200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Понедельник:               </a:t>
            </a: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1.Рисование</a:t>
            </a:r>
          </a:p>
          <a:p>
            <a:pPr>
              <a:buNone/>
            </a:pP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2. Музыкальное</a:t>
            </a:r>
          </a:p>
          <a:p>
            <a:pPr>
              <a:buNone/>
            </a:pP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3.Физкультурное на улице</a:t>
            </a:r>
          </a:p>
          <a:p>
            <a:pPr>
              <a:buNone/>
            </a:pPr>
            <a:r>
              <a:rPr lang="ru-RU" sz="3200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Вторник:         </a:t>
            </a: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1.Развитие речи</a:t>
            </a:r>
          </a:p>
          <a:p>
            <a:pPr>
              <a:buNone/>
            </a:pP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2. Физкультурное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2816"/>
            <a:ext cx="4495800" cy="50851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Среда</a:t>
            </a: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           </a:t>
            </a:r>
          </a:p>
          <a:p>
            <a:pPr>
              <a:buNone/>
            </a:pP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1.ФЭМП                     2.Музыкальное</a:t>
            </a:r>
          </a:p>
          <a:p>
            <a:pPr>
              <a:buNone/>
            </a:pPr>
            <a:r>
              <a:rPr lang="ru-RU" sz="3200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Четверг:        </a:t>
            </a: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1.Физкультурное</a:t>
            </a:r>
          </a:p>
          <a:p>
            <a:pPr>
              <a:buNone/>
            </a:pP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2.Лепка/ Аппликация</a:t>
            </a:r>
          </a:p>
          <a:p>
            <a:pPr>
              <a:buNone/>
            </a:pPr>
            <a:r>
              <a:rPr lang="ru-RU" sz="3200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Пятница:</a:t>
            </a: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</a:p>
          <a:p>
            <a:pPr>
              <a:buNone/>
            </a:pP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1.Познание</a:t>
            </a:r>
          </a:p>
          <a:p>
            <a:pPr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8000" b="1" dirty="0" smtClean="0">
                <a:effectLst/>
                <a:latin typeface="Times New Roman" pitchFamily="18" charset="0"/>
                <a:cs typeface="Times New Roman" pitchFamily="18" charset="0"/>
              </a:rPr>
              <a:t>ФЭМП на год</a:t>
            </a:r>
            <a:endParaRPr lang="ru-RU" sz="8000" b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Геометрические фигуры: </a:t>
            </a:r>
            <a:r>
              <a:rPr lang="ru-RU" sz="4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круг, треугольник, квадрат, прямоугольник, овал.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59735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Количество и счет:</a:t>
            </a:r>
          </a:p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Множество (много) может состоять из разных по качеству элементов: предметов разного цвета, размера, формы. Видеть равенство и неравенство предметов  (1 красное, а другие синие круги; красных больше, чем синих; красных и синих кругов поровну).</a:t>
            </a:r>
          </a:p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Считать до 5 (1,2,3 всего 3 круга)</a:t>
            </a:r>
          </a:p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Сравнивать 2группы предметов 1-2, 2-2,и т.д.</a:t>
            </a:r>
          </a:p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Уметь отвечать на вопросы: Сколько? Который по счету? На каком месте? </a:t>
            </a:r>
          </a:p>
          <a:p>
            <a:pPr algn="ctr"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 и 3, 2 и 1, 1 и 2. 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5690104"/>
          </a:xfrm>
        </p:spPr>
        <p:txBody>
          <a:bodyPr/>
          <a:lstStyle/>
          <a:p>
            <a:pPr algn="ctr">
              <a:buNone/>
            </a:pPr>
            <a:r>
              <a:rPr lang="ru-RU" sz="6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Величина:</a:t>
            </a:r>
          </a:p>
          <a:p>
            <a:pPr>
              <a:buNone/>
            </a:pPr>
            <a:r>
              <a:rPr lang="ru-RU" sz="5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Уметь сравнивать 2 предмета по величине: длина, ширина, высота.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26469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Форма:</a:t>
            </a:r>
          </a:p>
          <a:p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Уметь сравнивать между собой геометрические фигуры.</a:t>
            </a:r>
          </a:p>
          <a:p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Формировать представления у детей, что фигуры могут быть разных размеров.</a:t>
            </a:r>
          </a:p>
          <a:p>
            <a:pPr>
              <a:buNone/>
            </a:pP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Большой - маленький куб (шар, круг, квадрат, треугольник, прямоугольник)</a:t>
            </a:r>
          </a:p>
          <a:p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Учить соотносить форму предмета с геометрической фигурой:</a:t>
            </a:r>
          </a:p>
          <a:p>
            <a:pPr>
              <a:buNone/>
            </a:pP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Тарелка-круг, платок-квадрат, мяч-шар, дверь-прямоугольник.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764704"/>
            <a:ext cx="8964488" cy="569010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Ориентировка в пространстве:</a:t>
            </a:r>
          </a:p>
          <a:p>
            <a:r>
              <a:rPr lang="ru-RU" sz="4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Вперед – назад, вверх – вниз, направо – налево. </a:t>
            </a:r>
          </a:p>
          <a:p>
            <a:r>
              <a:rPr lang="ru-RU" sz="4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Обозначать словами положение предметов по отношению к себе.</a:t>
            </a:r>
          </a:p>
          <a:p>
            <a:pPr>
              <a:buNone/>
            </a:pPr>
            <a:r>
              <a:rPr lang="ru-RU" sz="4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Передо мной стол, сзади дверь, слева – окно, справа – игрушки.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692696"/>
            <a:ext cx="9144000" cy="5762112"/>
          </a:xfrm>
        </p:spPr>
        <p:txBody>
          <a:bodyPr/>
          <a:lstStyle/>
          <a:p>
            <a:pPr algn="ctr">
              <a:buNone/>
            </a:pPr>
            <a:r>
              <a:rPr lang="ru-RU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Ориентировка во времени:</a:t>
            </a:r>
          </a:p>
          <a:p>
            <a:r>
              <a:rPr lang="ru-RU" sz="4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Части суток, последовательность с объяснением. </a:t>
            </a:r>
          </a:p>
          <a:p>
            <a:pPr>
              <a:buNone/>
            </a:pPr>
            <a:r>
              <a:rPr lang="ru-RU" sz="4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Утро – день – вечер – ночь.</a:t>
            </a:r>
          </a:p>
          <a:p>
            <a:r>
              <a:rPr lang="ru-RU" sz="4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Значение слов «вчера», «сегодня», «завтра».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191</TotalTime>
  <Words>496</Words>
  <Application>Microsoft Office PowerPoint</Application>
  <PresentationFormat>Экран (4:3)</PresentationFormat>
  <Paragraphs>77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Яркая</vt:lpstr>
      <vt:lpstr>РОДИТЕЛЬСКОЕ СОБРАНИЕ «Чему мы должны научиться  в средней группе?»</vt:lpstr>
      <vt:lpstr>Повестка дня:</vt:lpstr>
      <vt:lpstr>Сетка занятий на 2015-2016г.</vt:lpstr>
      <vt:lpstr>ФЭМП на год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Кружки на 2015-2016г.:</vt:lpstr>
      <vt:lpstr>Конкурсы: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РОДИТЕЛЬСКОЕ СОБРАНИЕ «Чему мы должны научиться  в средней группе?»</dc:title>
  <dc:creator>Александр</dc:creator>
  <cp:lastModifiedBy>ALEX</cp:lastModifiedBy>
  <cp:revision>44</cp:revision>
  <dcterms:created xsi:type="dcterms:W3CDTF">2015-09-17T19:23:01Z</dcterms:created>
  <dcterms:modified xsi:type="dcterms:W3CDTF">2016-02-12T06:39:13Z</dcterms:modified>
</cp:coreProperties>
</file>