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33400"/>
            <a:ext cx="6372200" cy="3831704"/>
          </a:xfrm>
        </p:spPr>
        <p:txBody>
          <a:bodyPr/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Акция: 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Помогите птицам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653136"/>
            <a:ext cx="3744416" cy="1728192"/>
          </a:xfrm>
        </p:spPr>
        <p:txBody>
          <a:bodyPr/>
          <a:lstStyle/>
          <a:p>
            <a:r>
              <a:rPr lang="ru-RU" dirty="0" smtClean="0"/>
              <a:t>Воспитатель: Кайсина</a:t>
            </a:r>
          </a:p>
          <a:p>
            <a:r>
              <a:rPr lang="ru-RU" dirty="0" smtClean="0"/>
              <a:t>Светлана Юрьевна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Объявление для родителей</a:t>
            </a:r>
            <a:endParaRPr lang="ru-RU" sz="4400" dirty="0"/>
          </a:p>
        </p:txBody>
      </p:sp>
      <p:pic>
        <p:nvPicPr>
          <p:cNvPr id="1026" name="Picture 2" descr="C:\Users\Александр\Desktop\Новая папка\IMG_20151124_083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210" y="1412776"/>
            <a:ext cx="3968974" cy="529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Кормушки своими руками </a:t>
            </a:r>
            <a:endParaRPr lang="ru-RU" sz="4400" dirty="0"/>
          </a:p>
        </p:txBody>
      </p:sp>
      <p:pic>
        <p:nvPicPr>
          <p:cNvPr id="2050" name="Picture 2" descr="C:\Users\Александр\Desktop\Новая папка\IMG_20151124_083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33072"/>
            <a:ext cx="4032448" cy="5376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Деревянная кормушка</a:t>
            </a:r>
            <a:endParaRPr lang="ru-RU" sz="4800" dirty="0"/>
          </a:p>
        </p:txBody>
      </p:sp>
      <p:pic>
        <p:nvPicPr>
          <p:cNvPr id="3074" name="Picture 2" descr="C:\Users\Александр\Desktop\Новая папка\IMG_20151124_083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210" y="1340768"/>
            <a:ext cx="3968974" cy="52919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Выставка кормушек </a:t>
            </a:r>
            <a:endParaRPr lang="ru-RU" sz="4800" dirty="0"/>
          </a:p>
        </p:txBody>
      </p:sp>
      <p:pic>
        <p:nvPicPr>
          <p:cNvPr id="4098" name="Picture 2" descr="C:\Users\Александр\Desktop\Новая папка\IMG_20151124_083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33072"/>
            <a:ext cx="4104456" cy="5472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Развешивание кормушек</a:t>
            </a:r>
            <a:endParaRPr lang="ru-RU" sz="4400" dirty="0"/>
          </a:p>
        </p:txBody>
      </p:sp>
      <p:pic>
        <p:nvPicPr>
          <p:cNvPr id="5122" name="Picture 2" descr="C:\Users\Александр\Desktop\Новая папка\IMG_20151124_104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09" y="1412776"/>
            <a:ext cx="7157343" cy="5368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Покормим птиц</a:t>
            </a:r>
            <a:endParaRPr lang="ru-RU" sz="4800" dirty="0"/>
          </a:p>
        </p:txBody>
      </p:sp>
      <p:pic>
        <p:nvPicPr>
          <p:cNvPr id="6146" name="Picture 2" descr="C:\Users\Александр\Desktop\Новая папка\IMG_20151124_104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37060"/>
            <a:ext cx="4104456" cy="5472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</TotalTime>
  <Words>21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Акция:  «Помогите птицам»</vt:lpstr>
      <vt:lpstr>Объявление для родителей</vt:lpstr>
      <vt:lpstr>Кормушки своими руками </vt:lpstr>
      <vt:lpstr>Деревянная кормушка</vt:lpstr>
      <vt:lpstr>Выставка кормушек </vt:lpstr>
      <vt:lpstr>Развешивание кормушек</vt:lpstr>
      <vt:lpstr>Покормим птиц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4</cp:revision>
  <dcterms:created xsi:type="dcterms:W3CDTF">2015-12-08T10:10:56Z</dcterms:created>
  <dcterms:modified xsi:type="dcterms:W3CDTF">2015-12-08T10:21:10Z</dcterms:modified>
</cp:coreProperties>
</file>