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8" r:id="rId3"/>
    <p:sldId id="257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17" autoAdjust="0"/>
  </p:normalViewPr>
  <p:slideViewPr>
    <p:cSldViewPr>
      <p:cViewPr varScale="1">
        <p:scale>
          <a:sx n="70" d="100"/>
          <a:sy n="70" d="100"/>
        </p:scale>
        <p:origin x="-13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52736"/>
            <a:ext cx="8748464" cy="3672407"/>
          </a:xfrm>
        </p:spPr>
        <p:txBody>
          <a:bodyPr>
            <a:normAutofit fontScale="90000"/>
          </a:bodyPr>
          <a:lstStyle/>
          <a:p>
            <a:r>
              <a:rPr lang="ru-RU" sz="7200" b="1" dirty="0" smtClean="0"/>
              <a:t>Кружок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7300" b="1" dirty="0" smtClean="0"/>
              <a:t>«Пластилиновое чудо»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4800" b="1" dirty="0" smtClean="0"/>
              <a:t>(</a:t>
            </a:r>
            <a:r>
              <a:rPr lang="ru-RU" sz="4800" b="1" dirty="0" err="1" smtClean="0"/>
              <a:t>пластилинография</a:t>
            </a:r>
            <a:r>
              <a:rPr lang="ru-RU" sz="4800" b="1" dirty="0" smtClean="0"/>
              <a:t>)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4869160"/>
            <a:ext cx="4392488" cy="1656184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Воспитатель: Кайсина Светлана Юрьевна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4800" dirty="0" smtClean="0"/>
              <a:t>	</a:t>
            </a:r>
            <a:r>
              <a:rPr lang="ru-RU" sz="6000" b="1" dirty="0" smtClean="0"/>
              <a:t>Цель: </a:t>
            </a:r>
            <a:r>
              <a:rPr lang="ru-RU" sz="4800" dirty="0" smtClean="0"/>
              <a:t>развитие мелкой моторики рук детей младшего дошкольного возраста через </a:t>
            </a:r>
            <a:r>
              <a:rPr lang="ru-RU" sz="4800" dirty="0" err="1" smtClean="0"/>
              <a:t>пластилинографию</a:t>
            </a:r>
            <a:r>
              <a:rPr lang="ru-RU" sz="4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800" b="1" dirty="0" smtClean="0"/>
              <a:t>Задачи для детей: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Учить передавать простейший образ предметов, явлений окружающего мира посредством </a:t>
            </a:r>
            <a:r>
              <a:rPr lang="ru-RU" sz="2800" dirty="0" err="1" smtClean="0"/>
              <a:t>пластилинографии</a:t>
            </a:r>
            <a:r>
              <a:rPr lang="ru-RU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Учить простейшим приемам </a:t>
            </a:r>
            <a:r>
              <a:rPr lang="ru-RU" sz="2800" dirty="0" err="1" smtClean="0"/>
              <a:t>пластилинографии</a:t>
            </a:r>
            <a:r>
              <a:rPr lang="ru-RU" sz="2800" dirty="0" smtClean="0"/>
              <a:t> (надавливание, размазывание, </a:t>
            </a:r>
            <a:r>
              <a:rPr lang="ru-RU" sz="2800" dirty="0" err="1" smtClean="0"/>
              <a:t>отщипывание</a:t>
            </a:r>
            <a:r>
              <a:rPr lang="ru-RU" sz="28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Развивать мелкую моторику рук, глазомер.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Развивать интерес к процессу и результатам работы.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Воспитывать аккуратность, чувства цвета и симметрии в работе.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Учить ориентировать на листе бумаги, работать на заданном пространстве.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/>
              <a:t>Методы организационной деятельности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Показ образцов готовых работ, выполненных в технике </a:t>
            </a:r>
            <a:r>
              <a:rPr lang="ru-RU" sz="3600" dirty="0" err="1" smtClean="0"/>
              <a:t>пластилинографии</a:t>
            </a:r>
            <a:endParaRPr lang="ru-RU" sz="3600" dirty="0" smtClean="0"/>
          </a:p>
          <a:p>
            <a:r>
              <a:rPr lang="ru-RU" sz="3600" dirty="0" smtClean="0"/>
              <a:t>Поэтапный показ и подробное объяснение способов выполнения.</a:t>
            </a:r>
          </a:p>
          <a:p>
            <a:r>
              <a:rPr lang="ru-RU" sz="3600" dirty="0" smtClean="0"/>
              <a:t>Совместное обсуждение готовых работ</a:t>
            </a:r>
          </a:p>
          <a:p>
            <a:r>
              <a:rPr lang="ru-RU" sz="3600" dirty="0" smtClean="0"/>
              <a:t>Использование художественного слова</a:t>
            </a:r>
          </a:p>
          <a:p>
            <a:r>
              <a:rPr lang="ru-RU" sz="3600" dirty="0" smtClean="0"/>
              <a:t>Использование сюрпризных моментов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Уровень развития </a:t>
            </a:r>
            <a:br>
              <a:rPr lang="ru-RU" sz="4800" b="1" dirty="0" smtClean="0"/>
            </a:br>
            <a:r>
              <a:rPr lang="ru-RU" sz="4800" b="1" dirty="0" smtClean="0"/>
              <a:t>мелкой моторики детей 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4973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800" b="1" dirty="0" smtClean="0"/>
          </a:p>
          <a:p>
            <a:pPr algn="ctr">
              <a:buNone/>
            </a:pPr>
            <a:r>
              <a:rPr lang="ru-RU" sz="4800" b="1" dirty="0" smtClean="0"/>
              <a:t>Начало года</a:t>
            </a:r>
          </a:p>
          <a:p>
            <a:pPr>
              <a:buNone/>
            </a:pPr>
            <a:r>
              <a:rPr lang="ru-RU" sz="4000" dirty="0" smtClean="0"/>
              <a:t>Высокий -0 , Средний - 10, Низкий - 0.</a:t>
            </a:r>
          </a:p>
          <a:p>
            <a:pPr algn="ctr">
              <a:buNone/>
            </a:pPr>
            <a:r>
              <a:rPr lang="ru-RU" sz="4800" b="1" dirty="0" smtClean="0"/>
              <a:t>Конец года</a:t>
            </a:r>
          </a:p>
          <a:p>
            <a:pPr>
              <a:buNone/>
            </a:pPr>
            <a:r>
              <a:rPr lang="ru-RU" sz="4000" dirty="0" smtClean="0"/>
              <a:t>Высокий - 5, Средний -  5, Низкий - 0.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/>
              <a:t>Результат:</a:t>
            </a:r>
            <a:endParaRPr lang="ru-RU" sz="6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Владеют основными приемами по </a:t>
            </a:r>
            <a:r>
              <a:rPr lang="ru-RU" sz="4400" dirty="0" err="1" smtClean="0"/>
              <a:t>пластилинографии</a:t>
            </a:r>
            <a:r>
              <a:rPr lang="ru-RU" sz="4400" dirty="0" smtClean="0"/>
              <a:t>.</a:t>
            </a:r>
          </a:p>
          <a:p>
            <a:r>
              <a:rPr lang="ru-RU" sz="4400" dirty="0" smtClean="0"/>
              <a:t>Видят и работают в заданном пространстве.</a:t>
            </a:r>
          </a:p>
          <a:p>
            <a:r>
              <a:rPr lang="ru-RU" sz="4400" dirty="0" smtClean="0"/>
              <a:t>Видят результат своей работы.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rgbClr val="FE19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149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Кружок  «Пластилиновое чудо» (пластилинография)</vt:lpstr>
      <vt:lpstr>Презентация PowerPoint</vt:lpstr>
      <vt:lpstr>Презентация PowerPoint</vt:lpstr>
      <vt:lpstr>Методы организационной деятельности</vt:lpstr>
      <vt:lpstr>Уровень развития  мелкой моторики детей </vt:lpstr>
      <vt:lpstr>Результат: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Кружок «Пластилиновое чудо» (пластилинография)</dc:title>
  <dc:creator>Александр</dc:creator>
  <cp:lastModifiedBy>ALEX</cp:lastModifiedBy>
  <cp:revision>8</cp:revision>
  <dcterms:created xsi:type="dcterms:W3CDTF">2015-05-19T12:21:10Z</dcterms:created>
  <dcterms:modified xsi:type="dcterms:W3CDTF">2016-02-12T06:41:39Z</dcterms:modified>
</cp:coreProperties>
</file>