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F7BE-507A-4872-910A-3D84D7DAE216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386DB7E-FA08-400C-BDD1-D20C94749FB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F7BE-507A-4872-910A-3D84D7DAE216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B7E-FA08-400C-BDD1-D20C94749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F7BE-507A-4872-910A-3D84D7DAE216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B7E-FA08-400C-BDD1-D20C94749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F7BE-507A-4872-910A-3D84D7DAE216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B7E-FA08-400C-BDD1-D20C94749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F7BE-507A-4872-910A-3D84D7DAE216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B7E-FA08-400C-BDD1-D20C94749FB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F7BE-507A-4872-910A-3D84D7DAE216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B7E-FA08-400C-BDD1-D20C94749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F7BE-507A-4872-910A-3D84D7DAE216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B7E-FA08-400C-BDD1-D20C94749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F7BE-507A-4872-910A-3D84D7DAE216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B7E-FA08-400C-BDD1-D20C94749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F7BE-507A-4872-910A-3D84D7DAE216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B7E-FA08-400C-BDD1-D20C94749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F7BE-507A-4872-910A-3D84D7DAE216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B7E-FA08-400C-BDD1-D20C94749F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F7BE-507A-4872-910A-3D84D7DAE216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DB7E-FA08-400C-BDD1-D20C94749F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31AF7BE-507A-4872-910A-3D84D7DAE216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386DB7E-FA08-400C-BDD1-D20C94749F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Первообразная и интеграл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/>
              </a:rPr>
              <a:t>За­да­ние 7 № 323077.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/>
              </a:rPr>
              <a:t> На ри­сун­ке изоб­ражён гра­фик функ­ции </a:t>
            </a:r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/>
              </a:rPr>
              <a:t>y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/>
              </a:rPr>
              <a:t> = </a:t>
            </a:r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/>
              </a:rPr>
              <a:t>F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/>
              </a:rPr>
              <a:t>(</a:t>
            </a:r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/>
              </a:rPr>
              <a:t>x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/>
              </a:rPr>
              <a:t>) — одной из пер­во­об­раз­ных не­ко­то­рой функ­ции </a:t>
            </a:r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/>
              </a:rPr>
              <a:t>f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/>
              </a:rPr>
              <a:t>(</a:t>
            </a:r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/>
              </a:rPr>
              <a:t>x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/>
              </a:rPr>
              <a:t>), опре­делённой на ин­тер­ва­ле (−3; 5). Поль­зу­ясь ри­сун­ком, опре­де­ли­те ко­ли­че­ство ре­ше­ний урав­не­ния </a:t>
            </a:r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/>
              </a:rPr>
              <a:t>f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/>
              </a:rPr>
              <a:t>(</a:t>
            </a:r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/>
              </a:rPr>
              <a:t>x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/>
              </a:rPr>
              <a:t>)=0 на от­рез­ке [−2; 4]. 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24944"/>
            <a:ext cx="5112568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88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За­да­ние 7 № 323078. На ри­сун­ке изоб­ражён гра­фик не­ко­то­рой функ­ции  (два луча с общей на­чаль­ной точ­кой). Поль­зу­ясь ри­сун­ком, вы­чис­ли­те F(8) − F(2), где F(x) — одна из пер­во­об­раз­ных функ­ции f(x).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952750"/>
            <a:ext cx="7704856" cy="2708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9570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08921"/>
            <a:ext cx="5400600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19"/>
            <a:ext cx="8424936" cy="180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858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20891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81313"/>
            <a:ext cx="7704856" cy="263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519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9694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6840759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329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</TotalTime>
  <Words>45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Первообразная и интеграл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Первообразная и интеграл</dc:title>
  <dc:creator>1</dc:creator>
  <cp:lastModifiedBy>1</cp:lastModifiedBy>
  <cp:revision>2</cp:revision>
  <dcterms:created xsi:type="dcterms:W3CDTF">2016-01-21T10:47:31Z</dcterms:created>
  <dcterms:modified xsi:type="dcterms:W3CDTF">2016-01-21T10:59:44Z</dcterms:modified>
</cp:coreProperties>
</file>