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CECA1B-39B9-4C8B-A4BB-E994B44CC07F}" type="datetimeFigureOut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BA6098-B864-4AF8-B8AA-7C74B521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C67C-7017-451F-A980-0BE48BC83E91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849B-2844-4500-A0DC-3D95051AB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2B24-7608-4A58-9C91-D9B12A87C67C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DE51-92F5-4352-86BD-0EB29A71B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B758-33AB-46CF-8CF5-41AA1FB1926A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B7F8-B925-47C5-8CD6-16B34A383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D8A0-E64C-44E0-8CBD-7E1AE0D262A6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DF22-F57F-4D91-A4FA-BE35696CD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4AAE-0E7C-49E6-9EF1-B2A1D3CF0D92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D805-1874-4EBF-82FF-CF0DD393B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7F57-473C-4D2F-9F18-F95A09B3EBA9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E0EE-1545-4C83-BB12-442F54B70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AE788-A3D7-43D2-9638-D689FFB5FB87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27F4-6ED7-4D70-B4E6-B3BDEF56D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01E5-0E1D-4336-B72C-45578EBB657B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310F-40B1-426E-B107-B8D23CB8B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677A-0567-4681-B311-429820A9FD2B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E8A3-7F41-453A-B420-B8BA1F1E7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DE92-4A5A-41E3-B4FB-4270721B5DA5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D51B-3FF5-423C-ABA1-9A40E46FF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813C-BAF2-44F9-90E7-D47E5AF7B395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9CAF-21FF-49FB-AB10-9651668C9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224AF-98A9-4FB4-A108-08128D4226D7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306228-5EFC-4A9B-B745-628477502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Живая и неживая природа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Окружающий мир в 1 классе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означает это слово?</a:t>
            </a:r>
          </a:p>
          <a:p>
            <a:r>
              <a:rPr lang="ru-RU" dirty="0" smtClean="0"/>
              <a:t>Это то, что нас окружает и возникло без участия человека.</a:t>
            </a:r>
          </a:p>
          <a:p>
            <a:r>
              <a:rPr lang="ru-RU" dirty="0" smtClean="0"/>
              <a:t>Посмотрите на картинки и выберите объекты природы.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" name="Содержимое 5" descr="Изображе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413760" cy="2145792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CCDD-657F-45E1-8607-3606AF9D6578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8" name="Рисунок 7" descr="Изображение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0"/>
            <a:ext cx="3316224" cy="2048256"/>
          </a:xfrm>
          <a:prstGeom prst="rect">
            <a:avLst/>
          </a:prstGeom>
        </p:spPr>
      </p:pic>
      <p:pic>
        <p:nvPicPr>
          <p:cNvPr id="9" name="Рисунок 8" descr="Изображение 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384" y="142852"/>
            <a:ext cx="3023616" cy="1560576"/>
          </a:xfrm>
          <a:prstGeom prst="rect">
            <a:avLst/>
          </a:prstGeom>
        </p:spPr>
      </p:pic>
      <p:pic>
        <p:nvPicPr>
          <p:cNvPr id="10" name="Рисунок 9" descr="Изображение 0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71678"/>
            <a:ext cx="3413760" cy="2145792"/>
          </a:xfrm>
          <a:prstGeom prst="rect">
            <a:avLst/>
          </a:prstGeom>
        </p:spPr>
      </p:pic>
      <p:pic>
        <p:nvPicPr>
          <p:cNvPr id="11" name="Рисунок 10" descr="Изображение 0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2143116"/>
            <a:ext cx="2438400" cy="1658112"/>
          </a:xfrm>
          <a:prstGeom prst="rect">
            <a:avLst/>
          </a:prstGeom>
        </p:spPr>
      </p:pic>
      <p:pic>
        <p:nvPicPr>
          <p:cNvPr id="12" name="Рисунок 11" descr="Изображение 00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12" y="2000240"/>
            <a:ext cx="2633472" cy="2145792"/>
          </a:xfrm>
          <a:prstGeom prst="rect">
            <a:avLst/>
          </a:prstGeom>
        </p:spPr>
      </p:pic>
      <p:pic>
        <p:nvPicPr>
          <p:cNvPr id="13" name="Рисунок 12" descr="Изображение 00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429132"/>
            <a:ext cx="3413760" cy="2145792"/>
          </a:xfrm>
          <a:prstGeom prst="rect">
            <a:avLst/>
          </a:prstGeom>
        </p:spPr>
      </p:pic>
      <p:pic>
        <p:nvPicPr>
          <p:cNvPr id="14" name="Рисунок 13" descr="Изображение 00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992" y="4500570"/>
            <a:ext cx="3413760" cy="2145792"/>
          </a:xfrm>
          <a:prstGeom prst="rect">
            <a:avLst/>
          </a:prstGeom>
        </p:spPr>
      </p:pic>
      <p:pic>
        <p:nvPicPr>
          <p:cNvPr id="15" name="Рисунок 14" descr="Изображение 008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29454" y="4500570"/>
            <a:ext cx="204228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ru-RU" dirty="0" smtClean="0"/>
              <a:t>Разделим на 2 группы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CCDD-657F-45E1-8607-3606AF9D6578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 descr="Изображение 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5297424"/>
            <a:ext cx="3023616" cy="1560576"/>
          </a:xfrm>
          <a:prstGeom prst="rect">
            <a:avLst/>
          </a:prstGeom>
        </p:spPr>
      </p:pic>
      <p:pic>
        <p:nvPicPr>
          <p:cNvPr id="10" name="Рисунок 9" descr="Изображение 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3413760" cy="2145792"/>
          </a:xfrm>
          <a:prstGeom prst="rect">
            <a:avLst/>
          </a:prstGeom>
        </p:spPr>
      </p:pic>
      <p:pic>
        <p:nvPicPr>
          <p:cNvPr id="11" name="Рисунок 10" descr="Изображение 0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000372"/>
            <a:ext cx="2438400" cy="1658112"/>
          </a:xfrm>
          <a:prstGeom prst="rect">
            <a:avLst/>
          </a:prstGeom>
        </p:spPr>
      </p:pic>
      <p:pic>
        <p:nvPicPr>
          <p:cNvPr id="12" name="Рисунок 11" descr="Изображение 0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2000240"/>
            <a:ext cx="2633472" cy="2145792"/>
          </a:xfrm>
          <a:prstGeom prst="rect">
            <a:avLst/>
          </a:prstGeom>
        </p:spPr>
      </p:pic>
      <p:pic>
        <p:nvPicPr>
          <p:cNvPr id="13" name="Рисунок 12" descr="Изображение 00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12208"/>
            <a:ext cx="3413760" cy="2145792"/>
          </a:xfrm>
          <a:prstGeom prst="rect">
            <a:avLst/>
          </a:prstGeom>
        </p:spPr>
      </p:pic>
      <p:pic>
        <p:nvPicPr>
          <p:cNvPr id="14" name="Рисунок 13" descr="Изображение 00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0240" y="4712208"/>
            <a:ext cx="3413760" cy="2145792"/>
          </a:xfrm>
          <a:prstGeom prst="rect">
            <a:avLst/>
          </a:prstGeom>
        </p:spPr>
      </p:pic>
      <p:pic>
        <p:nvPicPr>
          <p:cNvPr id="15" name="Рисунок 14" descr="Изображение 00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1714" y="0"/>
            <a:ext cx="204228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0.00462 L -0.29983 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2 -0.0007 L -0.33142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-0.02845 L 0.65209 -0.416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вопрос???</a:t>
            </a:r>
            <a:endParaRPr lang="ru-RU" dirty="0"/>
          </a:p>
        </p:txBody>
      </p:sp>
      <p:pic>
        <p:nvPicPr>
          <p:cNvPr id="6" name="Содержимое 5" descr="Изображение 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6359" y="1787252"/>
            <a:ext cx="3864467" cy="3148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живой природы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2900370"/>
          </a:xfrm>
        </p:spPr>
        <p:txBody>
          <a:bodyPr/>
          <a:lstStyle/>
          <a:p>
            <a:pPr algn="ctr"/>
            <a:r>
              <a:rPr lang="ru-RU" dirty="0" smtClean="0"/>
              <a:t>Рождение</a:t>
            </a:r>
          </a:p>
          <a:p>
            <a:pPr algn="ctr"/>
            <a:r>
              <a:rPr lang="ru-RU" dirty="0" smtClean="0"/>
              <a:t>Дыхание</a:t>
            </a:r>
          </a:p>
          <a:p>
            <a:pPr algn="ctr"/>
            <a:r>
              <a:rPr lang="ru-RU" dirty="0" smtClean="0"/>
              <a:t>Питание</a:t>
            </a:r>
          </a:p>
          <a:p>
            <a:pPr algn="ctr"/>
            <a:r>
              <a:rPr lang="ru-RU" dirty="0" smtClean="0"/>
              <a:t>Движение</a:t>
            </a:r>
          </a:p>
          <a:p>
            <a:pPr algn="ctr"/>
            <a:r>
              <a:rPr lang="ru-RU" dirty="0" smtClean="0"/>
              <a:t>Умирание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492919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Какая группа обладает этими признаками?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Живая природа</a:t>
            </a:r>
            <a:endParaRPr lang="ru-RU" dirty="0"/>
          </a:p>
        </p:txBody>
      </p:sp>
      <p:pic>
        <p:nvPicPr>
          <p:cNvPr id="6" name="Содержимое 5" descr="Изображение 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402" y="1428736"/>
            <a:ext cx="3300438" cy="1703452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 descr="Изображение 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168088"/>
            <a:ext cx="3714776" cy="2335002"/>
          </a:xfrm>
          <a:prstGeom prst="rect">
            <a:avLst/>
          </a:prstGeom>
        </p:spPr>
      </p:pic>
      <p:pic>
        <p:nvPicPr>
          <p:cNvPr id="8" name="Рисунок 7" descr="Изображение 0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000504"/>
            <a:ext cx="3071834" cy="2088847"/>
          </a:xfrm>
          <a:prstGeom prst="rect">
            <a:avLst/>
          </a:prstGeom>
        </p:spPr>
      </p:pic>
      <p:pic>
        <p:nvPicPr>
          <p:cNvPr id="9" name="Рисунок 8" descr="Изображение 0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3643314"/>
            <a:ext cx="3062100" cy="2495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00760" y="4143380"/>
            <a:ext cx="2071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???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Неживая природа</a:t>
            </a:r>
            <a:endParaRPr lang="ru-RU" dirty="0"/>
          </a:p>
        </p:txBody>
      </p:sp>
      <p:pic>
        <p:nvPicPr>
          <p:cNvPr id="6" name="Содержимое 5" descr="Изображение 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3413760" cy="2145792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31.10.2011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 descr="Изображение 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785926"/>
            <a:ext cx="3413760" cy="2145792"/>
          </a:xfrm>
          <a:prstGeom prst="rect">
            <a:avLst/>
          </a:prstGeom>
        </p:spPr>
      </p:pic>
      <p:pic>
        <p:nvPicPr>
          <p:cNvPr id="8" name="Рисунок 7" descr="Изображение 0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143380"/>
            <a:ext cx="2214578" cy="209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колог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 1</Template>
  <TotalTime>19</TotalTime>
  <Words>75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Экология 1</vt:lpstr>
      <vt:lpstr>Живая и неживая природа</vt:lpstr>
      <vt:lpstr>ПРИРОДА</vt:lpstr>
      <vt:lpstr>Слайд 3</vt:lpstr>
      <vt:lpstr>Разделим на 2 группы</vt:lpstr>
      <vt:lpstr>Проблемный вопрос???</vt:lpstr>
      <vt:lpstr>Признаки живой природы</vt:lpstr>
      <vt:lpstr>Живая природа</vt:lpstr>
      <vt:lpstr>Неживая природа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и неживая природа</dc:title>
  <dc:creator>Я</dc:creator>
  <dc:description>http://aida.ucoz.ru</dc:description>
  <cp:lastModifiedBy>Я</cp:lastModifiedBy>
  <cp:revision>3</cp:revision>
  <dcterms:created xsi:type="dcterms:W3CDTF">2011-10-27T17:11:01Z</dcterms:created>
  <dcterms:modified xsi:type="dcterms:W3CDTF">2011-10-31T16:33:03Z</dcterms:modified>
  <cp:category>шаблоны к Powerpoint</cp:category>
</cp:coreProperties>
</file>