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0066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ia.ru/spravka/20130704/947495329.html" TargetMode="External"/><Relationship Id="rId13" Type="http://schemas.openxmlformats.org/officeDocument/2006/relationships/hyperlink" Target="http://best-pedagog.ru/file/view2/file/demokrit/Democritos.jpg/r=150,0_i.jpg" TargetMode="External"/><Relationship Id="rId18" Type="http://schemas.openxmlformats.org/officeDocument/2006/relationships/hyperlink" Target="http://rubasket.com/images/stories/remote/http--minolta.land.ru-Lek_Trava-Image-gippokrat.jpg" TargetMode="External"/><Relationship Id="rId26" Type="http://schemas.openxmlformats.org/officeDocument/2006/relationships/hyperlink" Target="http://re-actor.net/uploads/posts/2013-05/thumbs/1368014279_7.jpg" TargetMode="External"/><Relationship Id="rId3" Type="http://schemas.openxmlformats.org/officeDocument/2006/relationships/hyperlink" Target="http://www.afizika.ru/zanimatelniestati/164-istoriyaolimpig" TargetMode="External"/><Relationship Id="rId21" Type="http://schemas.openxmlformats.org/officeDocument/2006/relationships/hyperlink" Target="http://i.allday.ru/ed/02/a6/1344246903_1896-olympic-games-poster-athens.jpg" TargetMode="External"/><Relationship Id="rId34" Type="http://schemas.openxmlformats.org/officeDocument/2006/relationships/hyperlink" Target="http://www.sportliga.com/public/uploads/thumbs/imagesetitem/2014/2/W6MTdqBne0P8DK9N.jpg.576x576_q85.jpg" TargetMode="External"/><Relationship Id="rId7" Type="http://schemas.openxmlformats.org/officeDocument/2006/relationships/hyperlink" Target="https://ru.wikipedia.org/wiki/&#1051;&#1077;&#1090;&#1085;&#1080;&#1077;_&#1054;&#1083;&#1080;&#1084;&#1087;&#1080;&#1081;&#1089;&#1082;&#1080;&#1077;_&#1080;&#1075;&#1088;&#1099;_1980" TargetMode="External"/><Relationship Id="rId12" Type="http://schemas.openxmlformats.org/officeDocument/2006/relationships/hyperlink" Target="http://ugabuga.ru/sites/default/files/styles/slovar_max/public/images/monsters/drev_mif/demosfen1.jpg" TargetMode="External"/><Relationship Id="rId17" Type="http://schemas.openxmlformats.org/officeDocument/2006/relationships/hyperlink" Target="http://100grp.ru/wp-content/uploads/2011/08/0011.jpg" TargetMode="External"/><Relationship Id="rId25" Type="http://schemas.openxmlformats.org/officeDocument/2006/relationships/hyperlink" Target="http://www.armagnacpro.ru/postimages/olimpiada_80.jpg" TargetMode="External"/><Relationship Id="rId33" Type="http://schemas.openxmlformats.org/officeDocument/2006/relationships/hyperlink" Target="http://www.allmoldova.com/news/olimpiada-v-sochi-s-cheie-tur-kruto-ochen/" TargetMode="External"/><Relationship Id="rId2" Type="http://schemas.openxmlformats.org/officeDocument/2006/relationships/image" Target="../media/image10.jpeg"/><Relationship Id="rId16" Type="http://schemas.openxmlformats.org/officeDocument/2006/relationships/hyperlink" Target="http://manwb.ru/pub/Pictures-Articles/2010/06/Sokrat/Sokrat.jpg" TargetMode="External"/><Relationship Id="rId20" Type="http://schemas.openxmlformats.org/officeDocument/2006/relationships/hyperlink" Target="http://www.polispost.com/article/22786/ntompingk-kai-stin-archaia-ellada.-" TargetMode="External"/><Relationship Id="rId29" Type="http://schemas.openxmlformats.org/officeDocument/2006/relationships/hyperlink" Target="http://static.euronews.com/articles/226438/600x600_Paralympics-BRONZE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etopis.info/themes/olympic/istorija_olimpiyskogo_dvijenija_v_rossii.html" TargetMode="External"/><Relationship Id="rId11" Type="http://schemas.openxmlformats.org/officeDocument/2006/relationships/hyperlink" Target="http://gorod.tomsk.ru/uploads/47343/1295083643/Olympics_11.jpg" TargetMode="External"/><Relationship Id="rId24" Type="http://schemas.openxmlformats.org/officeDocument/2006/relationships/hyperlink" Target="http://banana.by/engine/print.php?newsid=162104" TargetMode="External"/><Relationship Id="rId32" Type="http://schemas.openxmlformats.org/officeDocument/2006/relationships/hyperlink" Target="http://i.eurosport.ru/2012/08/01/869684-14671927-640-360.jpg" TargetMode="External"/><Relationship Id="rId5" Type="http://schemas.openxmlformats.org/officeDocument/2006/relationships/hyperlink" Target="http://alldayplus.ru/society/sport/389-istoriya-pervyx-olimpijskix-igr-sovremennosti-1896-god.html" TargetMode="External"/><Relationship Id="rId15" Type="http://schemas.openxmlformats.org/officeDocument/2006/relationships/hyperlink" Target="http://en.academic.ru/pictures/enwiki/65/Aristotle_Altemps_Inv8575.jpg" TargetMode="External"/><Relationship Id="rId23" Type="http://schemas.openxmlformats.org/officeDocument/2006/relationships/hyperlink" Target="http://img1.liveinternet.ru/images/attach/c/0/43/875/43875834_Olimpiyskih_ig.jpg" TargetMode="External"/><Relationship Id="rId28" Type="http://schemas.openxmlformats.org/officeDocument/2006/relationships/hyperlink" Target="http://static.euronews.com/articles/226438/600x600_Olympics-bronze.jpg" TargetMode="External"/><Relationship Id="rId10" Type="http://schemas.openxmlformats.org/officeDocument/2006/relationships/hyperlink" Target="http://www.yaconic.com/wp-content/uploads/2013/07/Esmirna-en-llamas-ent1.jpg" TargetMode="External"/><Relationship Id="rId19" Type="http://schemas.openxmlformats.org/officeDocument/2006/relationships/hyperlink" Target="http://fr.academic.ru/pictures/frwiki/66/Baron_Pierre_de_Coubertin.jpg" TargetMode="External"/><Relationship Id="rId31" Type="http://schemas.openxmlformats.org/officeDocument/2006/relationships/hyperlink" Target="http://www.epochtimes.ru/images/stories/06/differents/200_010613Medal_01.jpg" TargetMode="External"/><Relationship Id="rId4" Type="http://schemas.openxmlformats.org/officeDocument/2006/relationships/hyperlink" Target="http://slib.admsurgut.ru/index.php?option=com_content&amp;view=article&amp;id=2858&amp;Itemid=291" TargetMode="External"/><Relationship Id="rId9" Type="http://schemas.openxmlformats.org/officeDocument/2006/relationships/hyperlink" Target="http://phenomenonsofhistory.com/site/wp-content/uploads/2010/04/9.jpg" TargetMode="External"/><Relationship Id="rId14" Type="http://schemas.openxmlformats.org/officeDocument/2006/relationships/hyperlink" Target="http://fb2.booksgid.com/content/04/aleksey-losev-platon-aristotel-3-e-izd-ispr-i-dop/img/_2.jpg" TargetMode="External"/><Relationship Id="rId22" Type="http://schemas.openxmlformats.org/officeDocument/2006/relationships/hyperlink" Target="http://smi.uapartner.com/viewitem1246" TargetMode="External"/><Relationship Id="rId27" Type="http://schemas.openxmlformats.org/officeDocument/2006/relationships/hyperlink" Target="http://cdn_m1.mir24.tv/media/images/original/original7196213.jpg" TargetMode="External"/><Relationship Id="rId30" Type="http://schemas.openxmlformats.org/officeDocument/2006/relationships/hyperlink" Target="http://static.euronews.com/articles/226438/600x600_Olympics-silver.jpg" TargetMode="External"/><Relationship Id="rId35" Type="http://schemas.openxmlformats.org/officeDocument/2006/relationships/hyperlink" Target="http://www.sports.ru/tribuna/blogs/fsledlife/569908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v2016.ru/wp-content/uploads/Reyting-geynerov-20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9393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5220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ОЛИМПИЙСКИЕ ИГРЫ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09011" y="5877272"/>
            <a:ext cx="2534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Подготовил </a:t>
            </a:r>
            <a:r>
              <a:rPr lang="ru-RU" dirty="0" err="1" smtClean="0"/>
              <a:t>Блужин</a:t>
            </a:r>
            <a:r>
              <a:rPr lang="ru-RU" dirty="0" smtClean="0"/>
              <a:t> Г.И.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reeppt.ru/Prew/OlimpSlaidPrew.jpg?8733566625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D:\Безымянный.png"/>
          <p:cNvPicPr>
            <a:picLocks noChangeAspect="1" noChangeArrowheads="1"/>
          </p:cNvPicPr>
          <p:nvPr/>
        </p:nvPicPr>
        <p:blipFill>
          <a:blip r:embed="rId3" cstate="print"/>
          <a:srcRect l="4341" r="31886" b="50870"/>
          <a:stretch>
            <a:fillRect/>
          </a:stretch>
        </p:blipFill>
        <p:spPr bwMode="auto">
          <a:xfrm>
            <a:off x="1187624" y="1124744"/>
            <a:ext cx="677675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hkola-30.ucoz.ru/metod_rabot/Bugaeva/soch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6264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FF0066"/>
                </a:solidFill>
              </a:rPr>
              <a:t>Четвертого июля 2007 года Международный олимпийский комитет (МОК) на своей 119-й сессии, прошедшей в столице Гватемалы, назвал столицу зимних Олимпийских игр 2014 года. Победителем гонки за право принять у себя зимнюю Олимпиаду стал российский город Сочи.</a:t>
            </a:r>
            <a:endParaRPr lang="ru-RU" sz="2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kola-30.ucoz.ru/metod_rabot/Bugaeva/soch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404664"/>
            <a:ext cx="3232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Талисманы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2283320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420888"/>
            <a:ext cx="3094128" cy="4104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692696"/>
            <a:ext cx="2724007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reeppt.ru/Prew/OlimpSlaidPrew.jpg?8733566625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188640"/>
            <a:ext cx="5410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>
                  <a:solidFill>
                    <a:srgbClr val="7A5100"/>
                  </a:solidFill>
                </a:ln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</a:rPr>
              <a:t>Медальный зачёт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4" name="Picture 2" descr="C:\Documents and Settings\Admin\Рабочий стол\конкурс сочи 2014\940349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764704"/>
            <a:ext cx="4572032" cy="2590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Documents and Settings\Admin\Рабочий стол\конкурс сочи 2014\медальный зачёт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357538"/>
            <a:ext cx="7087354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tse1.mm.bing.net/th?id=OIP.M275c6614eb0e550e9df703300782b5a0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260648"/>
            <a:ext cx="4393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Девиз Олимпийских игр</a:t>
            </a:r>
            <a:endParaRPr lang="ru-RU" sz="2800" dirty="0">
              <a:solidFill>
                <a:srgbClr val="FF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916832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Быстрее</a:t>
            </a:r>
          </a:p>
          <a:p>
            <a:pPr algn="ctr"/>
            <a:r>
              <a:rPr lang="ru-RU" sz="7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Выше</a:t>
            </a:r>
          </a:p>
          <a:p>
            <a:pPr algn="r"/>
            <a:r>
              <a:rPr lang="ru-RU" sz="7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Сильнее</a:t>
            </a:r>
            <a:endParaRPr lang="ru-RU" sz="72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se1.mm.bing.net/th?id=OIP.M275c6614eb0e550e9df703300782b5a0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1412776"/>
            <a:ext cx="64087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3"/>
              </a:rPr>
              <a:t>http://www.afizika.ru/zanimatelniestati/164-istoriyaolimpig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4"/>
              </a:rPr>
              <a:t>http://slib.admsurgut.ru/index.php?option=com_content&amp;view=article&amp;id=2858&amp;Itemid=291#o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5"/>
              </a:rPr>
              <a:t>http://alldayplus.ru/society/sport/389-istoriya-pervyx-olimpijskix-igr-sovremennosti-1896-god.html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6"/>
              </a:rPr>
              <a:t>http://www.letopis.info/themes/olympic/istorija_olimpiyskogo_dvijenija_v_rossii.html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7"/>
              </a:rPr>
              <a:t>https://ru.wikipedia.org/wiki/</a:t>
            </a:r>
            <a:r>
              <a:rPr lang="ru-RU" sz="1000" dirty="0" smtClean="0">
                <a:hlinkClick r:id="rId7"/>
              </a:rPr>
              <a:t>Летние_Олимпийские_игры_1980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8"/>
              </a:rPr>
              <a:t>http://ria.ru/spravka/20130704/947495329.html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9"/>
              </a:rPr>
              <a:t>http://phenomenonsofhistory.com/site/wp-content/uploads/2010/04/9.jpg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10"/>
              </a:rPr>
              <a:t>http://www.yaconic.com/wp-content/uploads/2013/07/Esmirna-en-llamas-ent1.jpg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11"/>
              </a:rPr>
              <a:t>http://gorod.tomsk.ru/uploads/47343/1295083643/Olympics_11.jpg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12"/>
              </a:rPr>
              <a:t>http://ugabuga.ru/sites/default/files/styles/slovar_max/public/images/monsters/drev_mif/demosfen1.jpg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13"/>
              </a:rPr>
              <a:t>http://best-pedagog.ru/file/view2/file/demokrit/Democritos.jpg/r=150,0_i.jpg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14"/>
              </a:rPr>
              <a:t>http://fb2.booksgid.com/content/04/aleksey-losev-platon-aristotel-3-e-izd-ispr-i-dop/img/_2.jpg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15"/>
              </a:rPr>
              <a:t>http://en.academic.ru/pictures/enwiki/65/Aristotle_Altemps_Inv8575.jpg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16"/>
              </a:rPr>
              <a:t>http://manwb.ru/pub/Pictures-Articles/2010/06/Sokrat/Sokrat.jpg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17"/>
              </a:rPr>
              <a:t>http://100grp.ru/wp-content/uploads/2011/08/0011.jpg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18"/>
              </a:rPr>
              <a:t>http://rubasket.com/images/stories/remote/http--minolta.land.ru-Lek_Trava-Image-gippokrat.jpg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19"/>
              </a:rPr>
              <a:t>http://fr.academic.ru/pictures/frwiki/66/Baron_Pierre_de_Coubertin.jpg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20"/>
              </a:rPr>
              <a:t>http://www.polispost.com/article/22786/ntompingk-kai-stin-archaia-ellada.-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21"/>
              </a:rPr>
              <a:t>http://i.allday.ru/ed/02/a6/1344246903_1896-olympic-games-poster-athens.jpg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22"/>
              </a:rPr>
              <a:t>http://smi.uapartner.com/viewitem1246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23"/>
              </a:rPr>
              <a:t>http://img1.liveinternet.ru/images/attach/c/0/43/875/43875834_Olimpiyskih_ig.jpg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24"/>
              </a:rPr>
              <a:t>http://banana.by/engine/print.php?newsid=162104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25"/>
              </a:rPr>
              <a:t>http://www.armagnacpro.ru/postimages/olimpiada_80.jpg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26"/>
              </a:rPr>
              <a:t>http://re-actor.net/uploads/posts/2013-05/thumbs/1368014279_7.jpg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27"/>
              </a:rPr>
              <a:t>http://cdn_m1.mir24.tv/media/images/original/original7196213.jpg</a:t>
            </a:r>
            <a:endParaRPr lang="en-US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28"/>
              </a:rPr>
              <a:t>http://static.euronews.com/articles/226438/600x600_Olympics-bronze.jpg</a:t>
            </a:r>
            <a:endParaRPr lang="en-US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29"/>
              </a:rPr>
              <a:t>http://static.euronews.com/articles/226438/600x600_Paralympics-BRONZE.jpg</a:t>
            </a:r>
            <a:endParaRPr lang="en-US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30"/>
              </a:rPr>
              <a:t>http://static.euronews.com/articles/226438/600x600_Olympics-silver.jpg</a:t>
            </a:r>
            <a:endParaRPr lang="en-US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31"/>
              </a:rPr>
              <a:t>http://www.epochtimes.ru/images/stories/06/differents/200_010613Medal_01.jpg</a:t>
            </a:r>
            <a:endParaRPr lang="en-US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32"/>
              </a:rPr>
              <a:t>http://i.eurosport.ru/2012/08/01/869684-14671927-640-360.jpg</a:t>
            </a:r>
            <a:endParaRPr lang="en-US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33"/>
              </a:rPr>
              <a:t>http://www.allmoldova.com/news/olimpiada-v-sochi-s-cheie-tur-kruto-ochen/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34"/>
              </a:rPr>
              <a:t>http://www.sportliga.com/public/uploads/thumbs/imagesetitem/2014/2/W6MTdqBne0P8DK9N.jpg.576x576_q85.jpg</a:t>
            </a:r>
            <a:endParaRPr lang="ru-RU" sz="1000" dirty="0" smtClean="0"/>
          </a:p>
          <a:p>
            <a:pPr marL="274320" indent="-256032" fontAlgn="auto">
              <a:spcAft>
                <a:spcPts val="0"/>
              </a:spcAft>
              <a:defRPr/>
            </a:pPr>
            <a:r>
              <a:rPr lang="en-US" sz="1000" dirty="0" smtClean="0">
                <a:hlinkClick r:id="rId35"/>
              </a:rPr>
              <a:t>http://www.sports.ru/tribuna/blogs/fsledlife/569908.html</a:t>
            </a:r>
            <a:endParaRPr lang="ru-RU" sz="10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Использованные материалы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reeppt.ru/Prew/OlimpSlaidPrew.jpg?8733566625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здесь-начинались-иг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144000" cy="46085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3888" y="0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Олимпия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4452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Олимпийские игры проводились в Древней Греции, в городе Олимпия. От Олимпии произошло и название Игр «Олимпийские». Это был большой, красивый спортивный праздник. На период проведения Игр все страны прекращали войны, на земле воцарялось согласие. В честных поединках соревновались самые лучшие спортсмены.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igabaza.ru/images/59/116405/m76a8c1f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0"/>
            <a:ext cx="4860032" cy="4950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35597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Античные Олимпийские игры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 игры Древней Греции представляли собой религиозный и спортивный праздник, проводившийся в Олимпии. Сведения о происхождении игр утеряны, но сохранилось несколько легенд, описывающих это событие. Первое документально подтверждённое празднование относится к 776 до н. э., хотя известно, что игры проводились и раньше. На время проведения игр объявлялось священное перемирие, в это время нельзя было вести войну, хотя это неоднократно нарушалось. Олимпийские игры существенно потеряли своё значение с приходом римлян. После того, как христианство стало официальной религией, игры стали рассматриваться как проявление язычества и в 394 н. э. они были запрещены императором Феодосием I.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reeppt.ru/Prew/OlimpSlaidPrew.jpg?8733566625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596149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99792" y="404664"/>
            <a:ext cx="4831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Зажжение Олимпийского огня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805264"/>
            <a:ext cx="7326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Все Олимпийские игры открываются зажжением Олимпийского огня. Этот огонь зажигают  от лучей Солнца в Олимпии за несколько месяцев до открытия игр.</a:t>
            </a:r>
            <a:endParaRPr lang="ru-RU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easyen.ru/_ld/120/89636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http://img-news.vl.ru/i/news/add_files/big1181621_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3672408" cy="2448272"/>
          </a:xfrm>
          <a:prstGeom prst="rect">
            <a:avLst/>
          </a:prstGeom>
          <a:noFill/>
        </p:spPr>
      </p:pic>
      <p:pic>
        <p:nvPicPr>
          <p:cNvPr id="6" name="Picture 4" descr="http://news-vl.ru/media/k2/items/cache/16db9b88d9515580a78d5965b066ac2d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5040" y="4145359"/>
            <a:ext cx="4068960" cy="27126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55776" y="260648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solidFill>
                  <a:srgbClr val="00B050"/>
                </a:solidFill>
              </a:rPr>
              <a:t>Факелоносцы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124744"/>
            <a:ext cx="3779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Факел, зажженный от этого огня, несут лучшие спортсмены. Они  передают его друг другу по эстафете. Факел проносят по многим городам и доставляют к месту проведения Олимпийских игр. Этих спортсменов называют 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Факелоносцами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Они как бы возвещают о начале Олимпийских игр.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s://tse1.mm.bing.net/th?id=OIP.M275c6614eb0e550e9df703300782b5a0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cdn.gq.com.mx/uploads/images/thumbs/201219/la_antorcha_olimpica_677712261_900x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052736"/>
            <a:ext cx="4351156" cy="29249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43808" y="188640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Олимпийский огонь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221088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Эстафета завершается на центральном стадионе столицы игр. Последний участник эстафеты факелом зажигает огонь в чаше, установленной на стадионе. Это символизирует начало Олимпиады.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reeppt.ru/Prew/OlimpSlaidPrew.jpg?8733566625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2468" y="260648"/>
            <a:ext cx="6048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Современные Олимпийские игры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Принципы, правила и положения Олимпийских игр определены Олимпийской хартией, основы которой утверждены Международным спортивным конгрессом в Париже в 1894, принявшим по предложению французского педагога и общественного деятеля Пьера де Кубертена решение об организации Игр по образцу античных и о создании Международного олимпийского комитета (МОК).Согласно хартии Игр Олимпиады «…объединяют спортсменов-любителей всех стран в честных и равноправных соревнованиях. </a:t>
            </a: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странам и отдельным лицам не допускается никакой дискриминации по расовым, религиозным или политическим мотивам…». Игры проводятся в первый год олимпиады (4-летнего периода между играми). Счёт олимпиадам ведётся с 1896, когда состоялись первые Олимпийские игры (I Олимпиада — 1896-99). Олимпиада получает свой номер и в тех случаях, когда игры не проводятся (например, VI — в 1916-19, XII-1940-43, XIII — 1944-47).</a:t>
            </a: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 Олимпийских игр — пять скреплённых колец, символизирующих объединение пяти частей света в олимпийском движении.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freeppt.ru/Prew/OlimpSlaidPrew.jpg?8733566625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://pics2.pokazuha.ru/p442/7/a/8264471m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056" y="898576"/>
            <a:ext cx="4349944" cy="5959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124744"/>
            <a:ext cx="3357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66"/>
                </a:solidFill>
              </a:rPr>
              <a:t>Олимпиада 80</a:t>
            </a:r>
            <a:endParaRPr lang="ru-RU" sz="4000" dirty="0">
              <a:solidFill>
                <a:srgbClr val="FF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4482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8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7030A0"/>
                </a:solidFill>
              </a:rPr>
              <a:t>Отдельно следует отметить яркую страницу развития олимпийского движения в России – московскую Олимпиаду 1980 года. Огромная страна, с неисчерпаемыми ресурсами 6 лет готовилась к проведению Олимпиады. Невзирая на игнорирование со стороны США и некоторых других стран, двадцать вторые Игры стали важным этапом в процессе формирования международного ОД. Очевидцы Олимпиады восьмидесятого года хорошо помнят высокую организацию соревнований, надежный уровень защиты и безграничное радушие москвичей.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reeppt.ru/Prew/OlimpSlaidPrew.jpg?8733566625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://www.bolshoisport.ru/uploads/image/file/8072/screen_RIAN_00014690.HR.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4621927" cy="30689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422108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660066"/>
                </a:solidFill>
              </a:rPr>
              <a:t>Беспрецедентны были и спортивные итоги Олимпиады: установлено 36 мировых и 74 олимпийских рекорда, сотни континентальных и национальных достижений.</a:t>
            </a:r>
          </a:p>
          <a:p>
            <a:pPr marL="18288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660066"/>
                </a:solidFill>
              </a:rPr>
              <a:t>    Подготовка церемонии закрытия Игр шла параллельно с подготовкой церемонии открытия Игр. Принятый порядок церемонии закрытия Игр строго соответствовал требованиям Олимпийской хартии.</a:t>
            </a:r>
          </a:p>
          <a:p>
            <a:pPr marL="18288" indent="0"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660066"/>
                </a:solidFill>
              </a:rPr>
              <a:t>    Оргкомитет "Олимпиада-80" учитывал опыт своих предшественников и в то же время предусмотрел в сценарии немало нового, оригинального.</a:t>
            </a:r>
            <a:endParaRPr lang="ru-RU" dirty="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732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Использованные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2016-01-27T13:49:48Z</dcterms:created>
  <dcterms:modified xsi:type="dcterms:W3CDTF">2016-01-27T16:37:53Z</dcterms:modified>
</cp:coreProperties>
</file>