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1" r:id="rId3"/>
    <p:sldId id="265" r:id="rId4"/>
    <p:sldId id="266" r:id="rId5"/>
    <p:sldId id="267" r:id="rId6"/>
    <p:sldId id="268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517"/>
    <a:srgbClr val="FF0066"/>
    <a:srgbClr val="CAF4FE"/>
    <a:srgbClr val="B9FFFF"/>
    <a:srgbClr val="3EAAF4"/>
    <a:srgbClr val="3366FF"/>
    <a:srgbClr val="5D97FF"/>
    <a:srgbClr val="1A9BF2"/>
    <a:srgbClr val="BADFFE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rigam.narod.ru/webmast/imeg/anim/an149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igam.narod.ru/webmast/imeg/anim/an149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hyperlink" Target="http://grigam.narod.ru/webmast/imeg/anim/an149.gif" TargetMode="External"/><Relationship Id="rId7" Type="http://schemas.openxmlformats.org/officeDocument/2006/relationships/slide" Target="slide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gif"/><Relationship Id="rId4" Type="http://schemas.openxmlformats.org/officeDocument/2006/relationships/hyperlink" Target="http://grigam.narod.ru/webmast/imeg/anim/an149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gif"/><Relationship Id="rId4" Type="http://schemas.openxmlformats.org/officeDocument/2006/relationships/hyperlink" Target="http://grigam.narod.ru/webmast/imeg/anim/an149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gif"/><Relationship Id="rId4" Type="http://schemas.openxmlformats.org/officeDocument/2006/relationships/hyperlink" Target="http://grigam.narod.ru/webmast/imeg/anim/an149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492896"/>
            <a:ext cx="5616624" cy="1107415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928694" cy="821537"/>
          </a:xfrm>
          <a:prstGeom prst="rect">
            <a:avLst/>
          </a:prstGeom>
        </p:spPr>
      </p:pic>
      <p:pic>
        <p:nvPicPr>
          <p:cNvPr id="6" name="Рисунок 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928694" cy="821537"/>
          </a:xfrm>
          <a:prstGeom prst="rect">
            <a:avLst/>
          </a:prstGeom>
        </p:spPr>
      </p:pic>
      <p:pic>
        <p:nvPicPr>
          <p:cNvPr id="7" name="Рисунок 6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04664"/>
            <a:ext cx="928694" cy="821537"/>
          </a:xfrm>
          <a:prstGeom prst="rect">
            <a:avLst/>
          </a:prstGeom>
        </p:spPr>
      </p:pic>
      <p:pic>
        <p:nvPicPr>
          <p:cNvPr id="8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48680"/>
            <a:ext cx="495300" cy="438150"/>
          </a:xfrm>
          <a:prstGeom prst="rect">
            <a:avLst/>
          </a:prstGeom>
          <a:noFill/>
        </p:spPr>
      </p:pic>
      <p:pic>
        <p:nvPicPr>
          <p:cNvPr id="9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44824"/>
            <a:ext cx="495300" cy="438150"/>
          </a:xfrm>
          <a:prstGeom prst="rect">
            <a:avLst/>
          </a:prstGeom>
          <a:noFill/>
        </p:spPr>
      </p:pic>
      <p:pic>
        <p:nvPicPr>
          <p:cNvPr id="10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052736"/>
            <a:ext cx="495300" cy="438150"/>
          </a:xfrm>
          <a:prstGeom prst="rect">
            <a:avLst/>
          </a:prstGeom>
          <a:noFill/>
        </p:spPr>
      </p:pic>
      <p:pic>
        <p:nvPicPr>
          <p:cNvPr id="11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1268760"/>
            <a:ext cx="495300" cy="438150"/>
          </a:xfrm>
          <a:prstGeom prst="rect">
            <a:avLst/>
          </a:prstGeom>
          <a:noFill/>
        </p:spPr>
      </p:pic>
      <p:pic>
        <p:nvPicPr>
          <p:cNvPr id="1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8700" y="836712"/>
            <a:ext cx="495300" cy="438150"/>
          </a:xfrm>
          <a:prstGeom prst="rect">
            <a:avLst/>
          </a:prstGeom>
          <a:noFill/>
        </p:spPr>
      </p:pic>
      <p:pic>
        <p:nvPicPr>
          <p:cNvPr id="13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4424" y="1457308"/>
            <a:ext cx="495300" cy="438150"/>
          </a:xfrm>
          <a:prstGeom prst="rect">
            <a:avLst/>
          </a:prstGeom>
          <a:noFill/>
        </p:spPr>
      </p:pic>
      <p:pic>
        <p:nvPicPr>
          <p:cNvPr id="1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2564904"/>
            <a:ext cx="495300" cy="438150"/>
          </a:xfrm>
          <a:prstGeom prst="rect">
            <a:avLst/>
          </a:prstGeom>
          <a:noFill/>
        </p:spPr>
      </p:pic>
      <p:pic>
        <p:nvPicPr>
          <p:cNvPr id="15" name="Рисунок 1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332656"/>
            <a:ext cx="928694" cy="821537"/>
          </a:xfrm>
          <a:prstGeom prst="rect">
            <a:avLst/>
          </a:prstGeom>
        </p:spPr>
      </p:pic>
      <p:pic>
        <p:nvPicPr>
          <p:cNvPr id="16" name="Рисунок 1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564904"/>
            <a:ext cx="928694" cy="821537"/>
          </a:xfrm>
          <a:prstGeom prst="rect">
            <a:avLst/>
          </a:prstGeom>
        </p:spPr>
      </p:pic>
      <p:pic>
        <p:nvPicPr>
          <p:cNvPr id="17" name="Рисунок 16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06" y="3140968"/>
            <a:ext cx="928694" cy="821537"/>
          </a:xfrm>
          <a:prstGeom prst="rect">
            <a:avLst/>
          </a:prstGeom>
        </p:spPr>
      </p:pic>
      <p:pic>
        <p:nvPicPr>
          <p:cNvPr id="18" name="Рисунок 17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06" y="1628800"/>
            <a:ext cx="928694" cy="821537"/>
          </a:xfrm>
          <a:prstGeom prst="rect">
            <a:avLst/>
          </a:prstGeom>
        </p:spPr>
      </p:pic>
      <p:pic>
        <p:nvPicPr>
          <p:cNvPr id="19" name="Рисунок 18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620688"/>
            <a:ext cx="928694" cy="821537"/>
          </a:xfrm>
          <a:prstGeom prst="rect">
            <a:avLst/>
          </a:prstGeom>
        </p:spPr>
      </p:pic>
      <p:pic>
        <p:nvPicPr>
          <p:cNvPr id="71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268760"/>
            <a:ext cx="495300" cy="438150"/>
          </a:xfrm>
          <a:prstGeom prst="rect">
            <a:avLst/>
          </a:prstGeom>
          <a:noFill/>
        </p:spPr>
      </p:pic>
      <p:pic>
        <p:nvPicPr>
          <p:cNvPr id="7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980728"/>
            <a:ext cx="495300" cy="438150"/>
          </a:xfrm>
          <a:prstGeom prst="rect">
            <a:avLst/>
          </a:prstGeom>
          <a:noFill/>
        </p:spPr>
      </p:pic>
      <p:pic>
        <p:nvPicPr>
          <p:cNvPr id="73" name="Рисунок 72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928694" cy="821537"/>
          </a:xfrm>
          <a:prstGeom prst="rect">
            <a:avLst/>
          </a:prstGeom>
        </p:spPr>
      </p:pic>
      <p:pic>
        <p:nvPicPr>
          <p:cNvPr id="7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052736"/>
            <a:ext cx="495300" cy="438150"/>
          </a:xfrm>
          <a:prstGeom prst="rect">
            <a:avLst/>
          </a:prstGeom>
          <a:noFill/>
        </p:spPr>
      </p:pic>
      <p:pic>
        <p:nvPicPr>
          <p:cNvPr id="75" name="Рисунок 7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2656"/>
            <a:ext cx="928694" cy="821537"/>
          </a:xfrm>
          <a:prstGeom prst="rect">
            <a:avLst/>
          </a:prstGeom>
        </p:spPr>
      </p:pic>
      <p:pic>
        <p:nvPicPr>
          <p:cNvPr id="76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908720"/>
            <a:ext cx="495300" cy="438150"/>
          </a:xfrm>
          <a:prstGeom prst="rect">
            <a:avLst/>
          </a:prstGeom>
          <a:noFill/>
        </p:spPr>
      </p:pic>
      <p:pic>
        <p:nvPicPr>
          <p:cNvPr id="29" name="Рисунок 28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805264"/>
            <a:ext cx="928694" cy="821537"/>
          </a:xfrm>
          <a:prstGeom prst="rect">
            <a:avLst/>
          </a:prstGeom>
        </p:spPr>
      </p:pic>
      <p:pic>
        <p:nvPicPr>
          <p:cNvPr id="30" name="Рисунок 29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6093296"/>
            <a:ext cx="701647" cy="620688"/>
          </a:xfrm>
          <a:prstGeom prst="rect">
            <a:avLst/>
          </a:prstGeom>
        </p:spPr>
      </p:pic>
      <p:pic>
        <p:nvPicPr>
          <p:cNvPr id="31" name="Рисунок 30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4941168"/>
            <a:ext cx="928694" cy="821537"/>
          </a:xfrm>
          <a:prstGeom prst="rect">
            <a:avLst/>
          </a:prstGeom>
        </p:spPr>
      </p:pic>
      <p:pic>
        <p:nvPicPr>
          <p:cNvPr id="32" name="Рисунок 31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237312"/>
            <a:ext cx="538847" cy="476672"/>
          </a:xfrm>
          <a:prstGeom prst="rect">
            <a:avLst/>
          </a:prstGeom>
        </p:spPr>
      </p:pic>
      <p:pic>
        <p:nvPicPr>
          <p:cNvPr id="33" name="Рисунок 32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6237312"/>
            <a:ext cx="620247" cy="548680"/>
          </a:xfrm>
          <a:prstGeom prst="rect">
            <a:avLst/>
          </a:prstGeom>
        </p:spPr>
      </p:pic>
      <p:pic>
        <p:nvPicPr>
          <p:cNvPr id="34" name="Рисунок 33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6165304"/>
            <a:ext cx="603092" cy="533505"/>
          </a:xfrm>
          <a:prstGeom prst="rect">
            <a:avLst/>
          </a:prstGeom>
        </p:spPr>
      </p:pic>
      <p:pic>
        <p:nvPicPr>
          <p:cNvPr id="35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6419850"/>
            <a:ext cx="495300" cy="438150"/>
          </a:xfrm>
          <a:prstGeom prst="rect">
            <a:avLst/>
          </a:prstGeom>
          <a:noFill/>
        </p:spPr>
      </p:pic>
      <p:pic>
        <p:nvPicPr>
          <p:cNvPr id="36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309320"/>
            <a:ext cx="495300" cy="438150"/>
          </a:xfrm>
          <a:prstGeom prst="rect">
            <a:avLst/>
          </a:prstGeom>
          <a:noFill/>
        </p:spPr>
      </p:pic>
      <p:pic>
        <p:nvPicPr>
          <p:cNvPr id="37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419850"/>
            <a:ext cx="495300" cy="438150"/>
          </a:xfrm>
          <a:prstGeom prst="rect">
            <a:avLst/>
          </a:prstGeom>
          <a:noFill/>
        </p:spPr>
      </p:pic>
      <p:pic>
        <p:nvPicPr>
          <p:cNvPr id="38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6419850"/>
            <a:ext cx="495300" cy="438150"/>
          </a:xfrm>
          <a:prstGeom prst="rect">
            <a:avLst/>
          </a:prstGeom>
          <a:noFill/>
        </p:spPr>
      </p:pic>
      <p:pic>
        <p:nvPicPr>
          <p:cNvPr id="39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5877272"/>
            <a:ext cx="495300" cy="438150"/>
          </a:xfrm>
          <a:prstGeom prst="rect">
            <a:avLst/>
          </a:prstGeom>
          <a:noFill/>
        </p:spPr>
      </p:pic>
      <p:pic>
        <p:nvPicPr>
          <p:cNvPr id="40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4509120"/>
            <a:ext cx="495300" cy="438150"/>
          </a:xfrm>
          <a:prstGeom prst="rect">
            <a:avLst/>
          </a:prstGeom>
          <a:noFill/>
        </p:spPr>
      </p:pic>
      <p:pic>
        <p:nvPicPr>
          <p:cNvPr id="41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3861048"/>
            <a:ext cx="495300" cy="438150"/>
          </a:xfrm>
          <a:prstGeom prst="rect">
            <a:avLst/>
          </a:prstGeom>
          <a:noFill/>
        </p:spPr>
      </p:pic>
      <p:pic>
        <p:nvPicPr>
          <p:cNvPr id="4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132856"/>
            <a:ext cx="495300" cy="438150"/>
          </a:xfrm>
          <a:prstGeom prst="rect">
            <a:avLst/>
          </a:prstGeom>
          <a:noFill/>
        </p:spPr>
      </p:pic>
      <p:pic>
        <p:nvPicPr>
          <p:cNvPr id="43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495300" cy="438150"/>
          </a:xfrm>
          <a:prstGeom prst="rect">
            <a:avLst/>
          </a:prstGeom>
          <a:noFill/>
        </p:spPr>
      </p:pic>
      <p:pic>
        <p:nvPicPr>
          <p:cNvPr id="4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21088"/>
            <a:ext cx="495300" cy="438150"/>
          </a:xfrm>
          <a:prstGeom prst="rect">
            <a:avLst/>
          </a:prstGeom>
          <a:noFill/>
        </p:spPr>
      </p:pic>
      <p:pic>
        <p:nvPicPr>
          <p:cNvPr id="45" name="Рисунок 4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293096"/>
            <a:ext cx="928694" cy="821537"/>
          </a:xfrm>
          <a:prstGeom prst="rect">
            <a:avLst/>
          </a:prstGeom>
        </p:spPr>
      </p:pic>
      <p:pic>
        <p:nvPicPr>
          <p:cNvPr id="46" name="Рисунок 4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941168"/>
            <a:ext cx="928694" cy="821537"/>
          </a:xfrm>
          <a:prstGeom prst="rect">
            <a:avLst/>
          </a:prstGeom>
        </p:spPr>
      </p:pic>
      <p:pic>
        <p:nvPicPr>
          <p:cNvPr id="47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085184"/>
            <a:ext cx="495300" cy="438150"/>
          </a:xfrm>
          <a:prstGeom prst="rect">
            <a:avLst/>
          </a:prstGeom>
          <a:noFill/>
        </p:spPr>
      </p:pic>
      <p:sp>
        <p:nvSpPr>
          <p:cNvPr id="48" name="Прямоугольник 47"/>
          <p:cNvSpPr/>
          <p:nvPr/>
        </p:nvSpPr>
        <p:spPr>
          <a:xfrm>
            <a:off x="3641443" y="1556792"/>
            <a:ext cx="21637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Тренажер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36523" y="3717032"/>
            <a:ext cx="15871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501977" y="4437112"/>
            <a:ext cx="43075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УМК «Школа России»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928694" cy="821537"/>
          </a:xfrm>
          <a:prstGeom prst="rect">
            <a:avLst/>
          </a:prstGeom>
        </p:spPr>
      </p:pic>
      <p:pic>
        <p:nvPicPr>
          <p:cNvPr id="6" name="Рисунок 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928694" cy="821537"/>
          </a:xfrm>
          <a:prstGeom prst="rect">
            <a:avLst/>
          </a:prstGeom>
        </p:spPr>
      </p:pic>
      <p:pic>
        <p:nvPicPr>
          <p:cNvPr id="7" name="Рисунок 6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60648"/>
            <a:ext cx="928694" cy="821537"/>
          </a:xfrm>
          <a:prstGeom prst="rect">
            <a:avLst/>
          </a:prstGeom>
        </p:spPr>
      </p:pic>
      <p:pic>
        <p:nvPicPr>
          <p:cNvPr id="8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48680"/>
            <a:ext cx="495300" cy="438150"/>
          </a:xfrm>
          <a:prstGeom prst="rect">
            <a:avLst/>
          </a:prstGeom>
          <a:noFill/>
        </p:spPr>
      </p:pic>
      <p:pic>
        <p:nvPicPr>
          <p:cNvPr id="9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44824"/>
            <a:ext cx="495300" cy="438150"/>
          </a:xfrm>
          <a:prstGeom prst="rect">
            <a:avLst/>
          </a:prstGeom>
          <a:noFill/>
        </p:spPr>
      </p:pic>
      <p:pic>
        <p:nvPicPr>
          <p:cNvPr id="10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052736"/>
            <a:ext cx="495300" cy="438150"/>
          </a:xfrm>
          <a:prstGeom prst="rect">
            <a:avLst/>
          </a:prstGeom>
          <a:noFill/>
        </p:spPr>
      </p:pic>
      <p:pic>
        <p:nvPicPr>
          <p:cNvPr id="11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1268760"/>
            <a:ext cx="495300" cy="438150"/>
          </a:xfrm>
          <a:prstGeom prst="rect">
            <a:avLst/>
          </a:prstGeom>
          <a:noFill/>
        </p:spPr>
      </p:pic>
      <p:pic>
        <p:nvPicPr>
          <p:cNvPr id="1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8700" y="836712"/>
            <a:ext cx="495300" cy="438150"/>
          </a:xfrm>
          <a:prstGeom prst="rect">
            <a:avLst/>
          </a:prstGeom>
          <a:noFill/>
        </p:spPr>
      </p:pic>
      <p:pic>
        <p:nvPicPr>
          <p:cNvPr id="13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4424" y="1457308"/>
            <a:ext cx="495300" cy="438150"/>
          </a:xfrm>
          <a:prstGeom prst="rect">
            <a:avLst/>
          </a:prstGeom>
          <a:noFill/>
        </p:spPr>
      </p:pic>
      <p:pic>
        <p:nvPicPr>
          <p:cNvPr id="1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2564904"/>
            <a:ext cx="495300" cy="438150"/>
          </a:xfrm>
          <a:prstGeom prst="rect">
            <a:avLst/>
          </a:prstGeom>
          <a:noFill/>
        </p:spPr>
      </p:pic>
      <p:pic>
        <p:nvPicPr>
          <p:cNvPr id="15" name="Рисунок 1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0"/>
            <a:ext cx="928694" cy="821537"/>
          </a:xfrm>
          <a:prstGeom prst="rect">
            <a:avLst/>
          </a:prstGeom>
        </p:spPr>
      </p:pic>
      <p:pic>
        <p:nvPicPr>
          <p:cNvPr id="16" name="Рисунок 1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64904"/>
            <a:ext cx="928694" cy="821537"/>
          </a:xfrm>
          <a:prstGeom prst="rect">
            <a:avLst/>
          </a:prstGeom>
        </p:spPr>
      </p:pic>
      <p:pic>
        <p:nvPicPr>
          <p:cNvPr id="17" name="Рисунок 16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06" y="3140968"/>
            <a:ext cx="928694" cy="821537"/>
          </a:xfrm>
          <a:prstGeom prst="rect">
            <a:avLst/>
          </a:prstGeom>
        </p:spPr>
      </p:pic>
      <p:pic>
        <p:nvPicPr>
          <p:cNvPr id="18" name="Рисунок 17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06" y="1628800"/>
            <a:ext cx="928694" cy="821537"/>
          </a:xfrm>
          <a:prstGeom prst="rect">
            <a:avLst/>
          </a:prstGeom>
        </p:spPr>
      </p:pic>
      <p:pic>
        <p:nvPicPr>
          <p:cNvPr id="71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4664"/>
            <a:ext cx="495300" cy="438150"/>
          </a:xfrm>
          <a:prstGeom prst="rect">
            <a:avLst/>
          </a:prstGeom>
          <a:noFill/>
        </p:spPr>
      </p:pic>
      <p:pic>
        <p:nvPicPr>
          <p:cNvPr id="7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88640"/>
            <a:ext cx="495300" cy="438150"/>
          </a:xfrm>
          <a:prstGeom prst="rect">
            <a:avLst/>
          </a:prstGeom>
          <a:noFill/>
        </p:spPr>
      </p:pic>
      <p:pic>
        <p:nvPicPr>
          <p:cNvPr id="73" name="Рисунок 72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0"/>
            <a:ext cx="928694" cy="821537"/>
          </a:xfrm>
          <a:prstGeom prst="rect">
            <a:avLst/>
          </a:prstGeom>
        </p:spPr>
      </p:pic>
      <p:pic>
        <p:nvPicPr>
          <p:cNvPr id="76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16632"/>
            <a:ext cx="495300" cy="438150"/>
          </a:xfrm>
          <a:prstGeom prst="rect">
            <a:avLst/>
          </a:prstGeom>
          <a:noFill/>
        </p:spPr>
      </p:pic>
      <p:pic>
        <p:nvPicPr>
          <p:cNvPr id="29" name="Рисунок 28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805264"/>
            <a:ext cx="928694" cy="821537"/>
          </a:xfrm>
          <a:prstGeom prst="rect">
            <a:avLst/>
          </a:prstGeom>
        </p:spPr>
      </p:pic>
      <p:pic>
        <p:nvPicPr>
          <p:cNvPr id="30" name="Рисунок 29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6093296"/>
            <a:ext cx="701647" cy="620688"/>
          </a:xfrm>
          <a:prstGeom prst="rect">
            <a:avLst/>
          </a:prstGeom>
        </p:spPr>
      </p:pic>
      <p:pic>
        <p:nvPicPr>
          <p:cNvPr id="31" name="Рисунок 30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06" y="4797152"/>
            <a:ext cx="928694" cy="821537"/>
          </a:xfrm>
          <a:prstGeom prst="rect">
            <a:avLst/>
          </a:prstGeom>
        </p:spPr>
      </p:pic>
      <p:pic>
        <p:nvPicPr>
          <p:cNvPr id="32" name="Рисунок 31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237312"/>
            <a:ext cx="538847" cy="476672"/>
          </a:xfrm>
          <a:prstGeom prst="rect">
            <a:avLst/>
          </a:prstGeom>
        </p:spPr>
      </p:pic>
      <p:pic>
        <p:nvPicPr>
          <p:cNvPr id="33" name="Рисунок 32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6309320"/>
            <a:ext cx="620247" cy="548680"/>
          </a:xfrm>
          <a:prstGeom prst="rect">
            <a:avLst/>
          </a:prstGeom>
        </p:spPr>
      </p:pic>
      <p:pic>
        <p:nvPicPr>
          <p:cNvPr id="35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6419850"/>
            <a:ext cx="495300" cy="438150"/>
          </a:xfrm>
          <a:prstGeom prst="rect">
            <a:avLst/>
          </a:prstGeom>
          <a:noFill/>
        </p:spPr>
      </p:pic>
      <p:pic>
        <p:nvPicPr>
          <p:cNvPr id="36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5949280"/>
            <a:ext cx="495300" cy="438150"/>
          </a:xfrm>
          <a:prstGeom prst="rect">
            <a:avLst/>
          </a:prstGeom>
          <a:noFill/>
        </p:spPr>
      </p:pic>
      <p:pic>
        <p:nvPicPr>
          <p:cNvPr id="38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6093296"/>
            <a:ext cx="495300" cy="438150"/>
          </a:xfrm>
          <a:prstGeom prst="rect">
            <a:avLst/>
          </a:prstGeom>
          <a:noFill/>
        </p:spPr>
      </p:pic>
      <p:pic>
        <p:nvPicPr>
          <p:cNvPr id="39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5949280"/>
            <a:ext cx="495300" cy="438150"/>
          </a:xfrm>
          <a:prstGeom prst="rect">
            <a:avLst/>
          </a:prstGeom>
          <a:noFill/>
        </p:spPr>
      </p:pic>
      <p:pic>
        <p:nvPicPr>
          <p:cNvPr id="40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4365104"/>
            <a:ext cx="495300" cy="438150"/>
          </a:xfrm>
          <a:prstGeom prst="rect">
            <a:avLst/>
          </a:prstGeom>
          <a:noFill/>
        </p:spPr>
      </p:pic>
      <p:pic>
        <p:nvPicPr>
          <p:cNvPr id="4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573016"/>
            <a:ext cx="495300" cy="438150"/>
          </a:xfrm>
          <a:prstGeom prst="rect">
            <a:avLst/>
          </a:prstGeom>
          <a:noFill/>
        </p:spPr>
      </p:pic>
      <p:pic>
        <p:nvPicPr>
          <p:cNvPr id="43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933056"/>
            <a:ext cx="495300" cy="438150"/>
          </a:xfrm>
          <a:prstGeom prst="rect">
            <a:avLst/>
          </a:prstGeom>
          <a:noFill/>
        </p:spPr>
      </p:pic>
      <p:pic>
        <p:nvPicPr>
          <p:cNvPr id="4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365104"/>
            <a:ext cx="495300" cy="438150"/>
          </a:xfrm>
          <a:prstGeom prst="rect">
            <a:avLst/>
          </a:prstGeom>
          <a:noFill/>
        </p:spPr>
      </p:pic>
      <p:pic>
        <p:nvPicPr>
          <p:cNvPr id="45" name="Рисунок 4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293096"/>
            <a:ext cx="928694" cy="821537"/>
          </a:xfrm>
          <a:prstGeom prst="rect">
            <a:avLst/>
          </a:prstGeom>
        </p:spPr>
      </p:pic>
      <p:pic>
        <p:nvPicPr>
          <p:cNvPr id="46" name="Рисунок 4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085184"/>
            <a:ext cx="928694" cy="821537"/>
          </a:xfrm>
          <a:prstGeom prst="rect">
            <a:avLst/>
          </a:prstGeom>
        </p:spPr>
      </p:pic>
      <p:pic>
        <p:nvPicPr>
          <p:cNvPr id="47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517232"/>
            <a:ext cx="495300" cy="438150"/>
          </a:xfrm>
          <a:prstGeom prst="rect">
            <a:avLst/>
          </a:prstGeom>
          <a:noFill/>
        </p:spPr>
      </p:pic>
      <p:sp>
        <p:nvSpPr>
          <p:cNvPr id="48" name="Прямоугольник 47">
            <a:hlinkClick r:id="" action="ppaction://hlinkshowjump?jump=endshow"/>
          </p:cNvPr>
          <p:cNvSpPr/>
          <p:nvPr/>
        </p:nvSpPr>
        <p:spPr>
          <a:xfrm>
            <a:off x="8748464" y="0"/>
            <a:ext cx="395536" cy="332656"/>
          </a:xfrm>
          <a:prstGeom prst="rect">
            <a:avLst/>
          </a:prstGeom>
          <a:solidFill>
            <a:srgbClr val="3EAA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Х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Рисунок 48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6320" y="6355822"/>
            <a:ext cx="567680" cy="502178"/>
          </a:xfrm>
          <a:prstGeom prst="rect">
            <a:avLst/>
          </a:prstGeom>
        </p:spPr>
      </p:pic>
      <p:sp>
        <p:nvSpPr>
          <p:cNvPr id="50" name="Управляющая кнопка: домой 49">
            <a:hlinkClick r:id="rId5" action="ppaction://hlinksldjump" highlightClick="1"/>
          </p:cNvPr>
          <p:cNvSpPr/>
          <p:nvPr/>
        </p:nvSpPr>
        <p:spPr>
          <a:xfrm>
            <a:off x="0" y="0"/>
            <a:ext cx="395536" cy="332656"/>
          </a:xfrm>
          <a:prstGeom prst="actionButtonHome">
            <a:avLst/>
          </a:prstGeom>
          <a:solidFill>
            <a:srgbClr val="3EAA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1" name="8-конечная звезда 50"/>
          <p:cNvSpPr/>
          <p:nvPr/>
        </p:nvSpPr>
        <p:spPr>
          <a:xfrm>
            <a:off x="1907704" y="980728"/>
            <a:ext cx="6264696" cy="4824536"/>
          </a:xfrm>
          <a:prstGeom prst="star8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знаете, как узнать одушевленные или неодушевленные существительные, нарицательные или собственные?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Вперед! </a:t>
            </a:r>
            <a:endParaRPr lang="ru-RU" sz="2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ru-RU" sz="9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452438" algn="just"/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260648"/>
            <a:ext cx="495300" cy="438150"/>
          </a:xfrm>
          <a:prstGeom prst="rect">
            <a:avLst/>
          </a:prstGeom>
          <a:noFill/>
        </p:spPr>
      </p:pic>
      <p:pic>
        <p:nvPicPr>
          <p:cNvPr id="53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88640"/>
            <a:ext cx="495300" cy="438150"/>
          </a:xfrm>
          <a:prstGeom prst="rect">
            <a:avLst/>
          </a:prstGeom>
          <a:noFill/>
        </p:spPr>
      </p:pic>
      <p:pic>
        <p:nvPicPr>
          <p:cNvPr id="5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88640"/>
            <a:ext cx="495300" cy="438150"/>
          </a:xfrm>
          <a:prstGeom prst="rect">
            <a:avLst/>
          </a:prstGeom>
          <a:noFill/>
        </p:spPr>
      </p:pic>
      <p:pic>
        <p:nvPicPr>
          <p:cNvPr id="55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60648"/>
            <a:ext cx="495300" cy="438150"/>
          </a:xfrm>
          <a:prstGeom prst="rect">
            <a:avLst/>
          </a:prstGeom>
          <a:noFill/>
        </p:spPr>
      </p:pic>
      <p:sp>
        <p:nvSpPr>
          <p:cNvPr id="56" name="Пятно 1 55">
            <a:hlinkClick r:id="rId5" action="ppaction://hlinksldjump"/>
          </p:cNvPr>
          <p:cNvSpPr/>
          <p:nvPr/>
        </p:nvSpPr>
        <p:spPr>
          <a:xfrm>
            <a:off x="3995936" y="5805264"/>
            <a:ext cx="2088232" cy="1052736"/>
          </a:xfrm>
          <a:prstGeom prst="irregularSeal1">
            <a:avLst/>
          </a:prstGeom>
          <a:gradFill flip="none" rotWithShape="1">
            <a:gsLst>
              <a:gs pos="0">
                <a:srgbClr val="FF0066"/>
              </a:gs>
              <a:gs pos="80000">
                <a:srgbClr val="C00000"/>
              </a:gs>
              <a:gs pos="100000">
                <a:srgbClr val="EF4517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старт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620689"/>
            <a:ext cx="5864274" cy="1361692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928694" cy="821537"/>
          </a:xfrm>
          <a:prstGeom prst="rect">
            <a:avLst/>
          </a:prstGeom>
        </p:spPr>
      </p:pic>
      <p:pic>
        <p:nvPicPr>
          <p:cNvPr id="6" name="Рисунок 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928694" cy="821537"/>
          </a:xfrm>
          <a:prstGeom prst="rect">
            <a:avLst/>
          </a:prstGeom>
        </p:spPr>
      </p:pic>
      <p:pic>
        <p:nvPicPr>
          <p:cNvPr id="7" name="Рисунок 6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04664"/>
            <a:ext cx="928694" cy="821537"/>
          </a:xfrm>
          <a:prstGeom prst="rect">
            <a:avLst/>
          </a:prstGeom>
        </p:spPr>
      </p:pic>
      <p:pic>
        <p:nvPicPr>
          <p:cNvPr id="8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48680"/>
            <a:ext cx="495300" cy="438150"/>
          </a:xfrm>
          <a:prstGeom prst="rect">
            <a:avLst/>
          </a:prstGeom>
          <a:noFill/>
        </p:spPr>
      </p:pic>
      <p:pic>
        <p:nvPicPr>
          <p:cNvPr id="9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44824"/>
            <a:ext cx="495300" cy="438150"/>
          </a:xfrm>
          <a:prstGeom prst="rect">
            <a:avLst/>
          </a:prstGeom>
          <a:noFill/>
        </p:spPr>
      </p:pic>
      <p:pic>
        <p:nvPicPr>
          <p:cNvPr id="10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052736"/>
            <a:ext cx="495300" cy="438150"/>
          </a:xfrm>
          <a:prstGeom prst="rect">
            <a:avLst/>
          </a:prstGeom>
          <a:noFill/>
        </p:spPr>
      </p:pic>
      <p:pic>
        <p:nvPicPr>
          <p:cNvPr id="11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1268760"/>
            <a:ext cx="495300" cy="438150"/>
          </a:xfrm>
          <a:prstGeom prst="rect">
            <a:avLst/>
          </a:prstGeom>
          <a:noFill/>
        </p:spPr>
      </p:pic>
      <p:pic>
        <p:nvPicPr>
          <p:cNvPr id="1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8700" y="836712"/>
            <a:ext cx="495300" cy="438150"/>
          </a:xfrm>
          <a:prstGeom prst="rect">
            <a:avLst/>
          </a:prstGeom>
          <a:noFill/>
        </p:spPr>
      </p:pic>
      <p:pic>
        <p:nvPicPr>
          <p:cNvPr id="13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4424" y="1457308"/>
            <a:ext cx="495300" cy="438150"/>
          </a:xfrm>
          <a:prstGeom prst="rect">
            <a:avLst/>
          </a:prstGeom>
          <a:noFill/>
        </p:spPr>
      </p:pic>
      <p:pic>
        <p:nvPicPr>
          <p:cNvPr id="1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2564904"/>
            <a:ext cx="495300" cy="438150"/>
          </a:xfrm>
          <a:prstGeom prst="rect">
            <a:avLst/>
          </a:prstGeom>
          <a:noFill/>
        </p:spPr>
      </p:pic>
      <p:pic>
        <p:nvPicPr>
          <p:cNvPr id="15" name="Рисунок 1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332656"/>
            <a:ext cx="928694" cy="821537"/>
          </a:xfrm>
          <a:prstGeom prst="rect">
            <a:avLst/>
          </a:prstGeom>
        </p:spPr>
      </p:pic>
      <p:pic>
        <p:nvPicPr>
          <p:cNvPr id="16" name="Рисунок 1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564904"/>
            <a:ext cx="928694" cy="821537"/>
          </a:xfrm>
          <a:prstGeom prst="rect">
            <a:avLst/>
          </a:prstGeom>
        </p:spPr>
      </p:pic>
      <p:pic>
        <p:nvPicPr>
          <p:cNvPr id="17" name="Рисунок 16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06" y="3140968"/>
            <a:ext cx="928694" cy="821537"/>
          </a:xfrm>
          <a:prstGeom prst="rect">
            <a:avLst/>
          </a:prstGeom>
        </p:spPr>
      </p:pic>
      <p:pic>
        <p:nvPicPr>
          <p:cNvPr id="18" name="Рисунок 17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06" y="1628800"/>
            <a:ext cx="928694" cy="821537"/>
          </a:xfrm>
          <a:prstGeom prst="rect">
            <a:avLst/>
          </a:prstGeom>
        </p:spPr>
      </p:pic>
      <p:pic>
        <p:nvPicPr>
          <p:cNvPr id="19" name="Рисунок 18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620688"/>
            <a:ext cx="928694" cy="82153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898771"/>
            <a:ext cx="1210098" cy="930844"/>
          </a:xfrm>
          <a:prstGeom prst="rect">
            <a:avLst/>
          </a:prstGeom>
        </p:spPr>
      </p:pic>
      <p:pic>
        <p:nvPicPr>
          <p:cNvPr id="71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4965" y="1149755"/>
            <a:ext cx="495300" cy="438150"/>
          </a:xfrm>
          <a:prstGeom prst="rect">
            <a:avLst/>
          </a:prstGeom>
          <a:noFill/>
        </p:spPr>
      </p:pic>
      <p:pic>
        <p:nvPicPr>
          <p:cNvPr id="7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980728"/>
            <a:ext cx="495300" cy="438150"/>
          </a:xfrm>
          <a:prstGeom prst="rect">
            <a:avLst/>
          </a:prstGeom>
          <a:noFill/>
        </p:spPr>
      </p:pic>
      <p:pic>
        <p:nvPicPr>
          <p:cNvPr id="73" name="Рисунок 72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928694" cy="821537"/>
          </a:xfrm>
          <a:prstGeom prst="rect">
            <a:avLst/>
          </a:prstGeom>
        </p:spPr>
      </p:pic>
      <p:pic>
        <p:nvPicPr>
          <p:cNvPr id="7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052736"/>
            <a:ext cx="495300" cy="438150"/>
          </a:xfrm>
          <a:prstGeom prst="rect">
            <a:avLst/>
          </a:prstGeom>
          <a:noFill/>
        </p:spPr>
      </p:pic>
      <p:pic>
        <p:nvPicPr>
          <p:cNvPr id="75" name="Рисунок 7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2656"/>
            <a:ext cx="928694" cy="821537"/>
          </a:xfrm>
          <a:prstGeom prst="rect">
            <a:avLst/>
          </a:prstGeom>
        </p:spPr>
      </p:pic>
      <p:pic>
        <p:nvPicPr>
          <p:cNvPr id="76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908720"/>
            <a:ext cx="495300" cy="438150"/>
          </a:xfrm>
          <a:prstGeom prst="rect">
            <a:avLst/>
          </a:prstGeom>
          <a:noFill/>
        </p:spPr>
      </p:pic>
      <p:sp>
        <p:nvSpPr>
          <p:cNvPr id="26" name="6-конечная звезда 25">
            <a:hlinkClick r:id="rId6" action="ppaction://hlinksldjump"/>
          </p:cNvPr>
          <p:cNvSpPr/>
          <p:nvPr/>
        </p:nvSpPr>
        <p:spPr>
          <a:xfrm>
            <a:off x="3891608" y="1376843"/>
            <a:ext cx="4968552" cy="2634847"/>
          </a:xfrm>
          <a:prstGeom prst="star6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Неодушевленные 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мена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существительные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10-конечная звезда 26">
            <a:hlinkClick r:id="rId7" action="ppaction://hlinksldjump"/>
          </p:cNvPr>
          <p:cNvSpPr/>
          <p:nvPr/>
        </p:nvSpPr>
        <p:spPr>
          <a:xfrm>
            <a:off x="4019980" y="4365104"/>
            <a:ext cx="4968552" cy="2621737"/>
          </a:xfrm>
          <a:prstGeom prst="star10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Одушевленные имена существительные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12-конечная звезда 27">
            <a:hlinkClick r:id="rId8" action="ppaction://hlinksldjump"/>
          </p:cNvPr>
          <p:cNvSpPr/>
          <p:nvPr/>
        </p:nvSpPr>
        <p:spPr>
          <a:xfrm>
            <a:off x="-421768" y="2335085"/>
            <a:ext cx="6249530" cy="3264691"/>
          </a:xfrm>
          <a:prstGeom prst="star1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Нарицательные имена существительные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Рисунок 28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805264"/>
            <a:ext cx="928694" cy="821537"/>
          </a:xfrm>
          <a:prstGeom prst="rect">
            <a:avLst/>
          </a:prstGeom>
        </p:spPr>
      </p:pic>
      <p:pic>
        <p:nvPicPr>
          <p:cNvPr id="30" name="Рисунок 29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6093296"/>
            <a:ext cx="701647" cy="620688"/>
          </a:xfrm>
          <a:prstGeom prst="rect">
            <a:avLst/>
          </a:prstGeom>
        </p:spPr>
      </p:pic>
      <p:pic>
        <p:nvPicPr>
          <p:cNvPr id="31" name="Рисунок 30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4941168"/>
            <a:ext cx="928694" cy="821537"/>
          </a:xfrm>
          <a:prstGeom prst="rect">
            <a:avLst/>
          </a:prstGeom>
        </p:spPr>
      </p:pic>
      <p:pic>
        <p:nvPicPr>
          <p:cNvPr id="32" name="Рисунок 31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6237312"/>
            <a:ext cx="538847" cy="476672"/>
          </a:xfrm>
          <a:prstGeom prst="rect">
            <a:avLst/>
          </a:prstGeom>
        </p:spPr>
      </p:pic>
      <p:pic>
        <p:nvPicPr>
          <p:cNvPr id="33" name="Рисунок 32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6237312"/>
            <a:ext cx="620247" cy="548680"/>
          </a:xfrm>
          <a:prstGeom prst="rect">
            <a:avLst/>
          </a:prstGeom>
        </p:spPr>
      </p:pic>
      <p:pic>
        <p:nvPicPr>
          <p:cNvPr id="34" name="Рисунок 33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6165304"/>
            <a:ext cx="603092" cy="533505"/>
          </a:xfrm>
          <a:prstGeom prst="rect">
            <a:avLst/>
          </a:prstGeom>
        </p:spPr>
      </p:pic>
      <p:pic>
        <p:nvPicPr>
          <p:cNvPr id="35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6419850"/>
            <a:ext cx="495300" cy="438150"/>
          </a:xfrm>
          <a:prstGeom prst="rect">
            <a:avLst/>
          </a:prstGeom>
          <a:noFill/>
        </p:spPr>
      </p:pic>
      <p:pic>
        <p:nvPicPr>
          <p:cNvPr id="36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6309320"/>
            <a:ext cx="495300" cy="438150"/>
          </a:xfrm>
          <a:prstGeom prst="rect">
            <a:avLst/>
          </a:prstGeom>
          <a:noFill/>
        </p:spPr>
      </p:pic>
      <p:pic>
        <p:nvPicPr>
          <p:cNvPr id="37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419850"/>
            <a:ext cx="495300" cy="438150"/>
          </a:xfrm>
          <a:prstGeom prst="rect">
            <a:avLst/>
          </a:prstGeom>
          <a:noFill/>
        </p:spPr>
      </p:pic>
      <p:pic>
        <p:nvPicPr>
          <p:cNvPr id="38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6419850"/>
            <a:ext cx="495300" cy="438150"/>
          </a:xfrm>
          <a:prstGeom prst="rect">
            <a:avLst/>
          </a:prstGeom>
          <a:noFill/>
        </p:spPr>
      </p:pic>
      <p:pic>
        <p:nvPicPr>
          <p:cNvPr id="39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5805264"/>
            <a:ext cx="495300" cy="438150"/>
          </a:xfrm>
          <a:prstGeom prst="rect">
            <a:avLst/>
          </a:prstGeom>
          <a:noFill/>
        </p:spPr>
      </p:pic>
      <p:pic>
        <p:nvPicPr>
          <p:cNvPr id="40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4365104"/>
            <a:ext cx="495300" cy="438150"/>
          </a:xfrm>
          <a:prstGeom prst="rect">
            <a:avLst/>
          </a:prstGeom>
          <a:noFill/>
        </p:spPr>
      </p:pic>
      <p:pic>
        <p:nvPicPr>
          <p:cNvPr id="41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3861048"/>
            <a:ext cx="495300" cy="438150"/>
          </a:xfrm>
          <a:prstGeom prst="rect">
            <a:avLst/>
          </a:prstGeom>
          <a:noFill/>
        </p:spPr>
      </p:pic>
      <p:pic>
        <p:nvPicPr>
          <p:cNvPr id="42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348880"/>
            <a:ext cx="495300" cy="438150"/>
          </a:xfrm>
          <a:prstGeom prst="rect">
            <a:avLst/>
          </a:prstGeom>
          <a:noFill/>
        </p:spPr>
      </p:pic>
      <p:pic>
        <p:nvPicPr>
          <p:cNvPr id="43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495300" cy="438150"/>
          </a:xfrm>
          <a:prstGeom prst="rect">
            <a:avLst/>
          </a:prstGeom>
          <a:noFill/>
        </p:spPr>
      </p:pic>
      <p:pic>
        <p:nvPicPr>
          <p:cNvPr id="44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21088"/>
            <a:ext cx="495300" cy="438150"/>
          </a:xfrm>
          <a:prstGeom prst="rect">
            <a:avLst/>
          </a:prstGeom>
          <a:noFill/>
        </p:spPr>
      </p:pic>
      <p:pic>
        <p:nvPicPr>
          <p:cNvPr id="45" name="Рисунок 44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293096"/>
            <a:ext cx="928694" cy="821537"/>
          </a:xfrm>
          <a:prstGeom prst="rect">
            <a:avLst/>
          </a:prstGeom>
        </p:spPr>
      </p:pic>
      <p:pic>
        <p:nvPicPr>
          <p:cNvPr id="46" name="Рисунок 45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6972" y="4628665"/>
            <a:ext cx="928694" cy="821537"/>
          </a:xfrm>
          <a:prstGeom prst="rect">
            <a:avLst/>
          </a:prstGeom>
        </p:spPr>
      </p:pic>
      <p:pic>
        <p:nvPicPr>
          <p:cNvPr id="47" name="Picture 4" descr="Картинка 524 из 524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085184"/>
            <a:ext cx="495300" cy="438150"/>
          </a:xfrm>
          <a:prstGeom prst="rect">
            <a:avLst/>
          </a:prstGeom>
          <a:noFill/>
        </p:spPr>
      </p:pic>
      <p:sp>
        <p:nvSpPr>
          <p:cNvPr id="48" name="Прямоугольник 47">
            <a:hlinkClick r:id="" action="ppaction://hlinkshowjump?jump=endshow"/>
          </p:cNvPr>
          <p:cNvSpPr/>
          <p:nvPr/>
        </p:nvSpPr>
        <p:spPr>
          <a:xfrm>
            <a:off x="8748464" y="0"/>
            <a:ext cx="395536" cy="332656"/>
          </a:xfrm>
          <a:prstGeom prst="rect">
            <a:avLst/>
          </a:prstGeom>
          <a:solidFill>
            <a:srgbClr val="3EAA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Х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Рисунок 48" descr="an1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6320" y="6355822"/>
            <a:ext cx="567680" cy="502178"/>
          </a:xfrm>
          <a:prstGeom prst="rect">
            <a:avLst/>
          </a:prstGeom>
        </p:spPr>
      </p:pic>
      <p:sp>
        <p:nvSpPr>
          <p:cNvPr id="50" name="Прямоугольник 49">
            <a:hlinkClick r:id="" action="ppaction://noaction"/>
          </p:cNvPr>
          <p:cNvSpPr/>
          <p:nvPr/>
        </p:nvSpPr>
        <p:spPr>
          <a:xfrm>
            <a:off x="0" y="0"/>
            <a:ext cx="395536" cy="332656"/>
          </a:xfrm>
          <a:prstGeom prst="rect">
            <a:avLst/>
          </a:prstGeom>
          <a:solidFill>
            <a:srgbClr val="3EAA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  <a:sym typeface="Wingdings 2"/>
              </a:rPr>
              <a:t>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928694" cy="821537"/>
          </a:xfrm>
          <a:prstGeom prst="rect">
            <a:avLst/>
          </a:prstGeom>
        </p:spPr>
      </p:pic>
      <p:pic>
        <p:nvPicPr>
          <p:cNvPr id="6" name="Рисунок 5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571612"/>
            <a:ext cx="928694" cy="821537"/>
          </a:xfrm>
          <a:prstGeom prst="rect">
            <a:avLst/>
          </a:prstGeom>
        </p:spPr>
      </p:pic>
      <p:pic>
        <p:nvPicPr>
          <p:cNvPr id="7" name="Рисунок 6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0"/>
            <a:ext cx="928694" cy="821537"/>
          </a:xfrm>
          <a:prstGeom prst="rect">
            <a:avLst/>
          </a:prstGeom>
        </p:spPr>
      </p:pic>
      <p:pic>
        <p:nvPicPr>
          <p:cNvPr id="8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000108"/>
            <a:ext cx="495300" cy="438150"/>
          </a:xfrm>
          <a:prstGeom prst="rect">
            <a:avLst/>
          </a:prstGeom>
          <a:noFill/>
        </p:spPr>
      </p:pic>
      <p:pic>
        <p:nvPicPr>
          <p:cNvPr id="9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44824"/>
            <a:ext cx="495300" cy="438150"/>
          </a:xfrm>
          <a:prstGeom prst="rect">
            <a:avLst/>
          </a:prstGeom>
          <a:noFill/>
        </p:spPr>
      </p:pic>
      <p:pic>
        <p:nvPicPr>
          <p:cNvPr id="10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052736"/>
            <a:ext cx="495300" cy="438150"/>
          </a:xfrm>
          <a:prstGeom prst="rect">
            <a:avLst/>
          </a:prstGeom>
          <a:noFill/>
        </p:spPr>
      </p:pic>
      <p:pic>
        <p:nvPicPr>
          <p:cNvPr id="11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1268760"/>
            <a:ext cx="495300" cy="438150"/>
          </a:xfrm>
          <a:prstGeom prst="rect">
            <a:avLst/>
          </a:prstGeom>
          <a:noFill/>
        </p:spPr>
      </p:pic>
      <p:pic>
        <p:nvPicPr>
          <p:cNvPr id="12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8700" y="836712"/>
            <a:ext cx="495300" cy="438150"/>
          </a:xfrm>
          <a:prstGeom prst="rect">
            <a:avLst/>
          </a:prstGeom>
          <a:noFill/>
        </p:spPr>
      </p:pic>
      <p:pic>
        <p:nvPicPr>
          <p:cNvPr id="13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4424" y="1457308"/>
            <a:ext cx="495300" cy="438150"/>
          </a:xfrm>
          <a:prstGeom prst="rect">
            <a:avLst/>
          </a:prstGeom>
          <a:noFill/>
        </p:spPr>
      </p:pic>
      <p:pic>
        <p:nvPicPr>
          <p:cNvPr id="14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60432" y="2564904"/>
            <a:ext cx="495300" cy="438150"/>
          </a:xfrm>
          <a:prstGeom prst="rect">
            <a:avLst/>
          </a:prstGeom>
          <a:noFill/>
        </p:spPr>
      </p:pic>
      <p:pic>
        <p:nvPicPr>
          <p:cNvPr id="15" name="Рисунок 14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110546">
            <a:off x="8215306" y="0"/>
            <a:ext cx="928694" cy="821537"/>
          </a:xfrm>
          <a:prstGeom prst="rect">
            <a:avLst/>
          </a:prstGeom>
        </p:spPr>
      </p:pic>
      <p:pic>
        <p:nvPicPr>
          <p:cNvPr id="16" name="Рисунок 15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76872"/>
            <a:ext cx="928694" cy="821537"/>
          </a:xfrm>
          <a:prstGeom prst="rect">
            <a:avLst/>
          </a:prstGeom>
        </p:spPr>
      </p:pic>
      <p:pic>
        <p:nvPicPr>
          <p:cNvPr id="17" name="Рисунок 16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06" y="3068960"/>
            <a:ext cx="928694" cy="821537"/>
          </a:xfrm>
          <a:prstGeom prst="rect">
            <a:avLst/>
          </a:prstGeom>
        </p:spPr>
      </p:pic>
      <p:pic>
        <p:nvPicPr>
          <p:cNvPr id="18" name="Рисунок 17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06" y="1628800"/>
            <a:ext cx="928694" cy="821537"/>
          </a:xfrm>
          <a:prstGeom prst="rect">
            <a:avLst/>
          </a:prstGeom>
        </p:spPr>
      </p:pic>
      <p:pic>
        <p:nvPicPr>
          <p:cNvPr id="19" name="Рисунок 18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36912"/>
            <a:ext cx="928694" cy="821537"/>
          </a:xfrm>
          <a:prstGeom prst="rect">
            <a:avLst/>
          </a:prstGeom>
        </p:spPr>
      </p:pic>
      <p:sp>
        <p:nvSpPr>
          <p:cNvPr id="20" name="Управляющая кнопка: домой 19">
            <a:hlinkClick r:id="rId6" action="ppaction://hlinksldjump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Home">
            <a:avLst/>
          </a:prstGeom>
          <a:solidFill>
            <a:srgbClr val="3EAA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12687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девочка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91680" y="19888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планета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270892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сверчок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342900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ящерица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91680" y="414908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солнце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48691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лётчик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91680" y="55892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звезда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51920" y="126876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ягода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20" y="198884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ворона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851920" y="342900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воздух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1920" y="414908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соболь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51920" y="486916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дети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51920" y="558924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чашка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51920" y="270892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ребята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84168" y="12687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голубь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084168" y="19888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доктор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84168" y="342900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сестра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84168" y="414908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доска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084168" y="48691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рак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84168" y="55892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Рита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84168" y="270892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небо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Кнопка"/>
          <p:cNvSpPr/>
          <p:nvPr/>
        </p:nvSpPr>
        <p:spPr>
          <a:xfrm>
            <a:off x="3851920" y="6381328"/>
            <a:ext cx="2232248" cy="476672"/>
          </a:xfrm>
          <a:prstGeom prst="roundRect">
            <a:avLst/>
          </a:prstGeom>
          <a:solidFill>
            <a:srgbClr val="B3FF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проверка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74" y="1988840"/>
            <a:ext cx="1440159" cy="1440159"/>
          </a:xfrm>
          <a:prstGeom prst="rect">
            <a:avLst/>
          </a:prstGeom>
        </p:spPr>
      </p:pic>
      <p:pic>
        <p:nvPicPr>
          <p:cNvPr id="71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0"/>
            <a:ext cx="495300" cy="438150"/>
          </a:xfrm>
          <a:prstGeom prst="rect">
            <a:avLst/>
          </a:prstGeom>
          <a:noFill/>
        </p:spPr>
      </p:pic>
      <p:pic>
        <p:nvPicPr>
          <p:cNvPr id="72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0"/>
            <a:ext cx="495300" cy="438150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1809724" y="374092"/>
            <a:ext cx="7350394" cy="369332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840876"/>
              </a:avLst>
            </a:prstTxWarp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Нео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душевленные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имена существительные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7516E-6 L 1.11111E-6 0.27296 " pathEditMode="relative" ptsTypes="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1" presetClass="emph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27296 L -3.61111E-6 0.497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21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49734 C 0.03195 0.27596 0.06389 0.05482 0.10729 -0.04997 C 0.1507 -0.15475 0.23472 -0.11821 0.26024 -0.13185 " pathEditMode="relative" ptsTypes="a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1" presetClass="emph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5 -0.13185 L 0.26025 0.16192 " pathEditMode="relative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500"/>
                            </p:stCondLst>
                            <p:childTnLst>
                              <p:par>
                                <p:cTn id="46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5 0.16192 L 0.26025 0.46634 " pathEditMode="relative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500"/>
                            </p:stCondLst>
                            <p:childTnLst>
                              <p:par>
                                <p:cTn id="55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5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4 0.46634 C 0.25972 0.36641 0.25938 0.26671 0.29757 0.20286 C 0.33576 0.13902 0.45729 0.1027 0.48924 0.08258 " pathEditMode="relative" ptsTypes="aaA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1500"/>
                            </p:stCondLst>
                            <p:childTnLst>
                              <p:par>
                                <p:cTn id="64" presetID="21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0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924 0.08258 L 0.48924 0.26093 " pathEditMode="relative" ptsTypes="AA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3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8000"/>
                            </p:stCondLst>
                            <p:childTnLst>
                              <p:par>
                                <p:cTn id="7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37" grpId="1" animBg="1"/>
      <p:bldP spid="38" grpId="0" animBg="1"/>
      <p:bldP spid="39" grpId="0" animBg="1"/>
      <p:bldP spid="40" grpId="0" animBg="1"/>
      <p:bldP spid="41" grpId="0" animBg="1"/>
      <p:bldP spid="42" grpId="0" animBg="1"/>
      <p:bldP spid="42" grpId="1" animBg="1"/>
      <p:bldP spid="43" grpId="0" animBg="1"/>
      <p:bldP spid="44" grpId="0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928694" cy="821537"/>
          </a:xfrm>
          <a:prstGeom prst="rect">
            <a:avLst/>
          </a:prstGeom>
        </p:spPr>
      </p:pic>
      <p:pic>
        <p:nvPicPr>
          <p:cNvPr id="6" name="Рисунок 5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571612"/>
            <a:ext cx="928694" cy="821537"/>
          </a:xfrm>
          <a:prstGeom prst="rect">
            <a:avLst/>
          </a:prstGeom>
        </p:spPr>
      </p:pic>
      <p:pic>
        <p:nvPicPr>
          <p:cNvPr id="7" name="Рисунок 6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0"/>
            <a:ext cx="928694" cy="821537"/>
          </a:xfrm>
          <a:prstGeom prst="rect">
            <a:avLst/>
          </a:prstGeom>
        </p:spPr>
      </p:pic>
      <p:pic>
        <p:nvPicPr>
          <p:cNvPr id="8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000108"/>
            <a:ext cx="495300" cy="438150"/>
          </a:xfrm>
          <a:prstGeom prst="rect">
            <a:avLst/>
          </a:prstGeom>
          <a:noFill/>
        </p:spPr>
      </p:pic>
      <p:pic>
        <p:nvPicPr>
          <p:cNvPr id="9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44824"/>
            <a:ext cx="495300" cy="438150"/>
          </a:xfrm>
          <a:prstGeom prst="rect">
            <a:avLst/>
          </a:prstGeom>
          <a:noFill/>
        </p:spPr>
      </p:pic>
      <p:pic>
        <p:nvPicPr>
          <p:cNvPr id="10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052736"/>
            <a:ext cx="495300" cy="438150"/>
          </a:xfrm>
          <a:prstGeom prst="rect">
            <a:avLst/>
          </a:prstGeom>
          <a:noFill/>
        </p:spPr>
      </p:pic>
      <p:pic>
        <p:nvPicPr>
          <p:cNvPr id="11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1268760"/>
            <a:ext cx="495300" cy="438150"/>
          </a:xfrm>
          <a:prstGeom prst="rect">
            <a:avLst/>
          </a:prstGeom>
          <a:noFill/>
        </p:spPr>
      </p:pic>
      <p:pic>
        <p:nvPicPr>
          <p:cNvPr id="12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8700" y="836712"/>
            <a:ext cx="495300" cy="438150"/>
          </a:xfrm>
          <a:prstGeom prst="rect">
            <a:avLst/>
          </a:prstGeom>
          <a:noFill/>
        </p:spPr>
      </p:pic>
      <p:pic>
        <p:nvPicPr>
          <p:cNvPr id="13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4424" y="1457308"/>
            <a:ext cx="495300" cy="438150"/>
          </a:xfrm>
          <a:prstGeom prst="rect">
            <a:avLst/>
          </a:prstGeom>
          <a:noFill/>
        </p:spPr>
      </p:pic>
      <p:pic>
        <p:nvPicPr>
          <p:cNvPr id="14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60432" y="2564904"/>
            <a:ext cx="495300" cy="438150"/>
          </a:xfrm>
          <a:prstGeom prst="rect">
            <a:avLst/>
          </a:prstGeom>
          <a:noFill/>
        </p:spPr>
      </p:pic>
      <p:pic>
        <p:nvPicPr>
          <p:cNvPr id="15" name="Рисунок 14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110546">
            <a:off x="8215306" y="0"/>
            <a:ext cx="928694" cy="821537"/>
          </a:xfrm>
          <a:prstGeom prst="rect">
            <a:avLst/>
          </a:prstGeom>
        </p:spPr>
      </p:pic>
      <p:pic>
        <p:nvPicPr>
          <p:cNvPr id="16" name="Рисунок 15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76872"/>
            <a:ext cx="928694" cy="821537"/>
          </a:xfrm>
          <a:prstGeom prst="rect">
            <a:avLst/>
          </a:prstGeom>
        </p:spPr>
      </p:pic>
      <p:pic>
        <p:nvPicPr>
          <p:cNvPr id="17" name="Рисунок 16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06" y="3068960"/>
            <a:ext cx="928694" cy="821537"/>
          </a:xfrm>
          <a:prstGeom prst="rect">
            <a:avLst/>
          </a:prstGeom>
        </p:spPr>
      </p:pic>
      <p:pic>
        <p:nvPicPr>
          <p:cNvPr id="18" name="Рисунок 17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06" y="1628800"/>
            <a:ext cx="928694" cy="821537"/>
          </a:xfrm>
          <a:prstGeom prst="rect">
            <a:avLst/>
          </a:prstGeom>
        </p:spPr>
      </p:pic>
      <p:pic>
        <p:nvPicPr>
          <p:cNvPr id="19" name="Рисунок 18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36912"/>
            <a:ext cx="928694" cy="821537"/>
          </a:xfrm>
          <a:prstGeom prst="rect">
            <a:avLst/>
          </a:prstGeom>
        </p:spPr>
      </p:pic>
      <p:sp>
        <p:nvSpPr>
          <p:cNvPr id="20" name="Управляющая кнопка: домой 19">
            <a:hlinkClick r:id="rId6" action="ppaction://hlinksldjump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Home">
            <a:avLst/>
          </a:prstGeom>
          <a:solidFill>
            <a:srgbClr val="3EAA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12687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ветер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91680" y="19888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бабочка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270892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шкаф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342900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облака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91680" y="414908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ребёнок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48691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белизна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91680" y="55892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художник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51920" y="126876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акула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20" y="198884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высота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851920" y="342900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кошка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1920" y="414908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глина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51920" y="486916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стол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51920" y="558924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столяр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51920" y="270892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дверь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84168" y="12687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космос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084168" y="19888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страна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84168" y="342900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гора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84168" y="414908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мальчик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084168" y="48691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красота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84168" y="55892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добро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84168" y="270892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заяц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Кнопка"/>
          <p:cNvSpPr/>
          <p:nvPr/>
        </p:nvSpPr>
        <p:spPr>
          <a:xfrm>
            <a:off x="3851920" y="6381328"/>
            <a:ext cx="2232248" cy="476672"/>
          </a:xfrm>
          <a:prstGeom prst="roundRect">
            <a:avLst/>
          </a:prstGeom>
          <a:solidFill>
            <a:srgbClr val="B3FF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проверка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44" y="1923496"/>
            <a:ext cx="1440159" cy="1440159"/>
          </a:xfrm>
          <a:prstGeom prst="rect">
            <a:avLst/>
          </a:prstGeom>
        </p:spPr>
      </p:pic>
      <p:pic>
        <p:nvPicPr>
          <p:cNvPr id="71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0"/>
            <a:ext cx="495300" cy="438150"/>
          </a:xfrm>
          <a:prstGeom prst="rect">
            <a:avLst/>
          </a:prstGeom>
          <a:noFill/>
        </p:spPr>
      </p:pic>
      <p:pic>
        <p:nvPicPr>
          <p:cNvPr id="72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0"/>
            <a:ext cx="495300" cy="4381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09724" y="374092"/>
            <a:ext cx="7350394" cy="369332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840876"/>
              </a:avLst>
            </a:prstTxWarp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Одушевленные имена существительные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7516E-6 L 1.11111E-6 0.27296 " pathEditMode="relative" ptsTypes="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1" presetClass="emph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27296 L -3.61111E-6 0.497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21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49734 C 0.03195 0.27596 0.06389 0.05482 0.10729 -0.04997 C 0.1507 -0.15475 0.23472 -0.11821 0.26024 -0.13185 " pathEditMode="relative" ptsTypes="a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1" presetClass="emph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5 -0.13185 L 0.26025 0.16192 " pathEditMode="relative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500"/>
                            </p:stCondLst>
                            <p:childTnLst>
                              <p:par>
                                <p:cTn id="46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5 0.16192 L 0.26025 0.46634 " pathEditMode="relative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500"/>
                            </p:stCondLst>
                            <p:childTnLst>
                              <p:par>
                                <p:cTn id="55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5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4 0.46634 C 0.25972 0.36641 0.25938 0.26671 0.29757 0.20286 C 0.33576 0.13902 0.45729 0.1027 0.48924 0.08258 " pathEditMode="relative" ptsTypes="aaA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1500"/>
                            </p:stCondLst>
                            <p:childTnLst>
                              <p:par>
                                <p:cTn id="64" presetID="21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0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924 0.08258 L 0.48924 0.26093 " pathEditMode="relative" ptsTypes="AA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3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8000"/>
                            </p:stCondLst>
                            <p:childTnLst>
                              <p:par>
                                <p:cTn id="7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37" grpId="1" animBg="1"/>
      <p:bldP spid="38" grpId="0" animBg="1"/>
      <p:bldP spid="39" grpId="0" animBg="1"/>
      <p:bldP spid="40" grpId="0" animBg="1"/>
      <p:bldP spid="41" grpId="0" animBg="1"/>
      <p:bldP spid="42" grpId="0" animBg="1"/>
      <p:bldP spid="42" grpId="1" animBg="1"/>
      <p:bldP spid="43" grpId="0" animBg="1"/>
      <p:bldP spid="44" grpId="0" animBg="1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928694" cy="821537"/>
          </a:xfrm>
          <a:prstGeom prst="rect">
            <a:avLst/>
          </a:prstGeom>
        </p:spPr>
      </p:pic>
      <p:pic>
        <p:nvPicPr>
          <p:cNvPr id="6" name="Рисунок 5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571612"/>
            <a:ext cx="928694" cy="821537"/>
          </a:xfrm>
          <a:prstGeom prst="rect">
            <a:avLst/>
          </a:prstGeom>
        </p:spPr>
      </p:pic>
      <p:pic>
        <p:nvPicPr>
          <p:cNvPr id="7" name="Рисунок 6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0"/>
            <a:ext cx="928694" cy="821537"/>
          </a:xfrm>
          <a:prstGeom prst="rect">
            <a:avLst/>
          </a:prstGeom>
        </p:spPr>
      </p:pic>
      <p:pic>
        <p:nvPicPr>
          <p:cNvPr id="8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000108"/>
            <a:ext cx="495300" cy="438150"/>
          </a:xfrm>
          <a:prstGeom prst="rect">
            <a:avLst/>
          </a:prstGeom>
          <a:noFill/>
        </p:spPr>
      </p:pic>
      <p:pic>
        <p:nvPicPr>
          <p:cNvPr id="9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44824"/>
            <a:ext cx="495300" cy="438150"/>
          </a:xfrm>
          <a:prstGeom prst="rect">
            <a:avLst/>
          </a:prstGeom>
          <a:noFill/>
        </p:spPr>
      </p:pic>
      <p:pic>
        <p:nvPicPr>
          <p:cNvPr id="10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052736"/>
            <a:ext cx="495300" cy="438150"/>
          </a:xfrm>
          <a:prstGeom prst="rect">
            <a:avLst/>
          </a:prstGeom>
          <a:noFill/>
        </p:spPr>
      </p:pic>
      <p:pic>
        <p:nvPicPr>
          <p:cNvPr id="11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1268760"/>
            <a:ext cx="495300" cy="438150"/>
          </a:xfrm>
          <a:prstGeom prst="rect">
            <a:avLst/>
          </a:prstGeom>
          <a:noFill/>
        </p:spPr>
      </p:pic>
      <p:pic>
        <p:nvPicPr>
          <p:cNvPr id="12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8700" y="836712"/>
            <a:ext cx="495300" cy="438150"/>
          </a:xfrm>
          <a:prstGeom prst="rect">
            <a:avLst/>
          </a:prstGeom>
          <a:noFill/>
        </p:spPr>
      </p:pic>
      <p:pic>
        <p:nvPicPr>
          <p:cNvPr id="13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4424" y="1457308"/>
            <a:ext cx="495300" cy="438150"/>
          </a:xfrm>
          <a:prstGeom prst="rect">
            <a:avLst/>
          </a:prstGeom>
          <a:noFill/>
        </p:spPr>
      </p:pic>
      <p:pic>
        <p:nvPicPr>
          <p:cNvPr id="14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60432" y="2564904"/>
            <a:ext cx="495300" cy="438150"/>
          </a:xfrm>
          <a:prstGeom prst="rect">
            <a:avLst/>
          </a:prstGeom>
          <a:noFill/>
        </p:spPr>
      </p:pic>
      <p:pic>
        <p:nvPicPr>
          <p:cNvPr id="15" name="Рисунок 14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110546">
            <a:off x="8215306" y="0"/>
            <a:ext cx="928694" cy="821537"/>
          </a:xfrm>
          <a:prstGeom prst="rect">
            <a:avLst/>
          </a:prstGeom>
        </p:spPr>
      </p:pic>
      <p:pic>
        <p:nvPicPr>
          <p:cNvPr id="16" name="Рисунок 15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76872"/>
            <a:ext cx="928694" cy="821537"/>
          </a:xfrm>
          <a:prstGeom prst="rect">
            <a:avLst/>
          </a:prstGeom>
        </p:spPr>
      </p:pic>
      <p:pic>
        <p:nvPicPr>
          <p:cNvPr id="17" name="Рисунок 16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06" y="3068960"/>
            <a:ext cx="928694" cy="821537"/>
          </a:xfrm>
          <a:prstGeom prst="rect">
            <a:avLst/>
          </a:prstGeom>
        </p:spPr>
      </p:pic>
      <p:pic>
        <p:nvPicPr>
          <p:cNvPr id="18" name="Рисунок 17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06" y="1628800"/>
            <a:ext cx="928694" cy="821537"/>
          </a:xfrm>
          <a:prstGeom prst="rect">
            <a:avLst/>
          </a:prstGeom>
        </p:spPr>
      </p:pic>
      <p:pic>
        <p:nvPicPr>
          <p:cNvPr id="19" name="Рисунок 18" descr="an1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36912"/>
            <a:ext cx="928694" cy="821537"/>
          </a:xfrm>
          <a:prstGeom prst="rect">
            <a:avLst/>
          </a:prstGeom>
        </p:spPr>
      </p:pic>
      <p:sp>
        <p:nvSpPr>
          <p:cNvPr id="20" name="Управляющая кнопка: домой 19">
            <a:hlinkClick r:id="rId6" action="ppaction://hlinksldjump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Home">
            <a:avLst/>
          </a:prstGeom>
          <a:solidFill>
            <a:srgbClr val="3EAA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12687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Бобик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691680" y="19888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школьник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91680" y="270892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Волга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342900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Норильск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91680" y="414908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грибник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48691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Нева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91680" y="55892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город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51920" y="126876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страна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20" y="198884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Россия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851920" y="342900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заяц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1920" y="414908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Тула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51920" y="558924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Зорька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51920" y="486916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книга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51920" y="2708920"/>
            <a:ext cx="2160240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Быков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84168" y="12687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Вера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084168" y="270892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Белка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84168" y="342900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Москва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84168" y="414908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песня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084168" y="486916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Зина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84168" y="55892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Юра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84168" y="1988840"/>
            <a:ext cx="2088232" cy="648072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rgbClr val="FFE5FF"/>
              </a:gs>
              <a:gs pos="100000">
                <a:schemeClr val="bg1"/>
              </a:gs>
            </a:gsLst>
            <a:lin ang="16200000" scaled="1"/>
            <a:tileRect/>
          </a:gradFill>
          <a:ln w="57150" cmpd="thickThin">
            <a:solidFill>
              <a:srgbClr val="D07FF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река</a:t>
            </a:r>
            <a:endParaRPr lang="ru-RU" sz="2800" b="1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Кнопка"/>
          <p:cNvSpPr/>
          <p:nvPr/>
        </p:nvSpPr>
        <p:spPr>
          <a:xfrm>
            <a:off x="3851920" y="6381328"/>
            <a:ext cx="2232248" cy="476672"/>
          </a:xfrm>
          <a:prstGeom prst="roundRect">
            <a:avLst/>
          </a:prstGeom>
          <a:solidFill>
            <a:srgbClr val="B3FF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проверка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42" y="2005289"/>
            <a:ext cx="1440161" cy="1440159"/>
          </a:xfrm>
          <a:prstGeom prst="rect">
            <a:avLst/>
          </a:prstGeom>
        </p:spPr>
      </p:pic>
      <p:pic>
        <p:nvPicPr>
          <p:cNvPr id="71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0"/>
            <a:ext cx="495300" cy="438150"/>
          </a:xfrm>
          <a:prstGeom prst="rect">
            <a:avLst/>
          </a:prstGeom>
          <a:noFill/>
        </p:spPr>
      </p:pic>
      <p:pic>
        <p:nvPicPr>
          <p:cNvPr id="72" name="Picture 4" descr="Картинка 524 из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0"/>
            <a:ext cx="495300" cy="438150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1809724" y="374092"/>
            <a:ext cx="7350394" cy="369332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840876"/>
              </a:avLst>
            </a:prstTxWarp>
            <a:sp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Нарицательные имена существительные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7516E-6 L 1.11111E-6 0.27296 " pathEditMode="relative" ptsTypes="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1" presetClass="emph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27296 L -3.61111E-6 0.497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21" presetClass="emph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49734 C 0.03195 0.27596 0.06389 0.05482 0.10729 -0.04997 C 0.1507 -0.15475 0.23472 -0.11821 0.26024 -0.13185 " pathEditMode="relative" ptsTypes="a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1" presetClass="emph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5 -0.13185 L 0.26025 0.16192 " pathEditMode="relative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500"/>
                            </p:stCondLst>
                            <p:childTnLst>
                              <p:par>
                                <p:cTn id="46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500"/>
                            </p:stCondLst>
                            <p:childTnLst>
                              <p:par>
                                <p:cTn id="5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24 0.16192 L 0.26059 0.3932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500"/>
                            </p:stCondLst>
                            <p:childTnLst>
                              <p:par>
                                <p:cTn id="55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500"/>
                            </p:stCondLst>
                            <p:childTnLst>
                              <p:par>
                                <p:cTn id="6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59 0.39325 C 0.26007 0.28082 0.2599 0.16886 0.29896 0.09715 C 0.33819 0.02568 0.46319 -0.01527 0.49635 -0.03771 " pathEditMode="relative" rAng="0" ptsTypes="aaA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1500"/>
                            </p:stCondLst>
                            <p:childTnLst>
                              <p:par>
                                <p:cTn id="64" presetID="21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0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924 0.08258 L 0.48924 0.26093 " pathEditMode="relative" ptsTypes="AA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3" presetID="21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8000"/>
                            </p:stCondLst>
                            <p:childTnLst>
                              <p:par>
                                <p:cTn id="7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37" grpId="1" animBg="1"/>
      <p:bldP spid="38" grpId="0" animBg="1"/>
      <p:bldP spid="39" grpId="0" animBg="1"/>
      <p:bldP spid="40" grpId="0" animBg="1"/>
      <p:bldP spid="41" grpId="0" animBg="1"/>
      <p:bldP spid="42" grpId="0" animBg="1"/>
      <p:bldP spid="42" grpId="1" animBg="1"/>
      <p:bldP spid="43" grpId="0" animBg="1"/>
      <p:bldP spid="44" grpId="0" animBg="1"/>
      <p:bldP spid="45" grpId="0" animBg="1"/>
      <p:bldP spid="4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87786715bb7f1c7a358c1a684be96fd391332"/>
</p:tagLst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Порядок</Template>
  <TotalTime>471</TotalTime>
  <Words>119</Words>
  <Application>Microsoft Office PowerPoint</Application>
  <PresentationFormat>Экран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Kilter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metodist</dc:creator>
  <cp:lastModifiedBy>user</cp:lastModifiedBy>
  <cp:revision>98</cp:revision>
  <dcterms:modified xsi:type="dcterms:W3CDTF">2016-02-13T16:59:49Z</dcterms:modified>
</cp:coreProperties>
</file>