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C905D2-E952-4868-9A76-B8CCA289B4DA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ACA572-169E-4E39-AFDC-0A4E2CF163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Математика, 5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Натуральные числа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 1 учебника</a:t>
            </a:r>
          </a:p>
          <a:p>
            <a:r>
              <a:rPr lang="ru-RU" dirty="0" smtClean="0"/>
              <a:t>№ 22 - 25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234,		542,		471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428868"/>
            <a:ext cx="7772400" cy="3590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23</a:t>
            </a:r>
            <a:r>
              <a:rPr lang="ru-RU" sz="3600" b="1" dirty="0" smtClean="0">
                <a:latin typeface="Arial Black" pitchFamily="34" charset="0"/>
              </a:rPr>
              <a:t>4</a:t>
            </a:r>
            <a:r>
              <a:rPr lang="ru-RU" sz="3600" dirty="0" smtClean="0"/>
              <a:t> 		4 = «четыре единицы»</a:t>
            </a:r>
          </a:p>
          <a:p>
            <a:pPr>
              <a:buNone/>
            </a:pPr>
            <a:r>
              <a:rPr lang="ru-RU" sz="3600" dirty="0" smtClean="0"/>
              <a:t>5</a:t>
            </a:r>
            <a:r>
              <a:rPr lang="ru-RU" sz="3600" dirty="0" smtClean="0">
                <a:latin typeface="Arial Black" pitchFamily="34" charset="0"/>
              </a:rPr>
              <a:t>4</a:t>
            </a:r>
            <a:r>
              <a:rPr lang="ru-RU" sz="3600" dirty="0" smtClean="0"/>
              <a:t>2		4 = «четыре десятка»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4</a:t>
            </a:r>
            <a:r>
              <a:rPr lang="ru-RU" sz="3600" dirty="0" smtClean="0"/>
              <a:t>71		4 = «четыре сотни»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537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428868"/>
            <a:ext cx="7772400" cy="3590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7</a:t>
            </a:r>
            <a:r>
              <a:rPr lang="ru-RU" sz="3600" dirty="0" smtClean="0"/>
              <a:t> 		= «семь единиц»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3	</a:t>
            </a:r>
            <a:r>
              <a:rPr lang="ru-RU" sz="3600" dirty="0" smtClean="0"/>
              <a:t>	= «три десятка»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5</a:t>
            </a:r>
            <a:r>
              <a:rPr lang="ru-RU" sz="3600" dirty="0" smtClean="0"/>
              <a:t>		= «пять сотен»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Прочитайте число</a:t>
            </a:r>
            <a:br>
              <a:rPr lang="ru-RU" sz="5400" b="1" dirty="0" smtClean="0"/>
            </a:br>
            <a:r>
              <a:rPr lang="ru-RU" sz="8000" b="1" dirty="0" smtClean="0"/>
              <a:t>385647409129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4" y="1397000"/>
          <a:ext cx="8643999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</a:tblGrid>
              <a:tr h="13890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миллиарды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миллионы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тысячи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16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Разряды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</a:tr>
              <a:tr h="10583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4" y="1397000"/>
          <a:ext cx="8643999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</a:tblGrid>
              <a:tr h="13890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миллиарды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миллионы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тысячи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16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Разряды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сотни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десятки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единицы</a:t>
                      </a:r>
                      <a:endParaRPr lang="ru-RU" dirty="0"/>
                    </a:p>
                  </a:txBody>
                  <a:tcPr vert="vert270"/>
                </a:tc>
              </a:tr>
              <a:tr h="10583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Прочитайте число</a:t>
            </a:r>
            <a:br>
              <a:rPr lang="ru-RU" sz="5400" b="1" dirty="0" smtClean="0"/>
            </a:br>
            <a:r>
              <a:rPr lang="ru-RU" sz="8000" b="1" dirty="0" smtClean="0"/>
              <a:t>385 647 409 129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428868"/>
            <a:ext cx="8215370" cy="3590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err="1" smtClean="0"/>
              <a:t>тристо</a:t>
            </a:r>
            <a:r>
              <a:rPr lang="ru-RU" sz="3600" dirty="0" smtClean="0"/>
              <a:t> восемьдесят пять миллиардов</a:t>
            </a:r>
          </a:p>
          <a:p>
            <a:pPr>
              <a:buNone/>
            </a:pPr>
            <a:r>
              <a:rPr lang="ru-RU" sz="3600" dirty="0" smtClean="0"/>
              <a:t>шестьсот сорок семь миллионов</a:t>
            </a:r>
          </a:p>
          <a:p>
            <a:pPr>
              <a:buNone/>
            </a:pPr>
            <a:r>
              <a:rPr lang="ru-RU" sz="3600" dirty="0" err="1" smtClean="0"/>
              <a:t>четыресто</a:t>
            </a:r>
            <a:r>
              <a:rPr lang="ru-RU" sz="3600" dirty="0" smtClean="0"/>
              <a:t> девять тысяч</a:t>
            </a:r>
          </a:p>
          <a:p>
            <a:pPr>
              <a:buNone/>
            </a:pPr>
            <a:r>
              <a:rPr lang="ru-RU" sz="3600" dirty="0" smtClean="0"/>
              <a:t>сто двадцать девять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29737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Прочитайте числа:</a:t>
            </a:r>
            <a:br>
              <a:rPr lang="ru-RU" sz="5400" b="1" dirty="0" smtClean="0"/>
            </a:br>
            <a:r>
              <a:rPr lang="ru-RU" sz="8000" b="1" dirty="0" smtClean="0"/>
              <a:t>43 621 015 129</a:t>
            </a:r>
            <a:br>
              <a:rPr lang="ru-RU" sz="8000" b="1" dirty="0" smtClean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57 241 346 189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29737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№ 1 (устно)</a:t>
            </a:r>
            <a:br>
              <a:rPr lang="ru-RU" sz="5400" b="1" dirty="0" smtClean="0"/>
            </a:br>
            <a:r>
              <a:rPr lang="ru-RU" sz="5400" b="1" dirty="0" smtClean="0"/>
              <a:t>№ 2 (устно)</a:t>
            </a:r>
            <a:br>
              <a:rPr lang="ru-RU" sz="5400" b="1" dirty="0" smtClean="0"/>
            </a:br>
            <a:r>
              <a:rPr lang="ru-RU" sz="5400" b="1" dirty="0" smtClean="0"/>
              <a:t>№ 3 (устно)</a:t>
            </a:r>
            <a:br>
              <a:rPr lang="ru-RU" sz="5400" b="1" dirty="0" smtClean="0"/>
            </a:br>
            <a:r>
              <a:rPr lang="ru-RU" sz="5400" b="1" dirty="0" smtClean="0"/>
              <a:t>№ 4 (устно)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96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Натуральные числа</vt:lpstr>
      <vt:lpstr>234,  542,  471</vt:lpstr>
      <vt:lpstr>537</vt:lpstr>
      <vt:lpstr>Прочитайте число 385647409129</vt:lpstr>
      <vt:lpstr>Слайд 5</vt:lpstr>
      <vt:lpstr>Слайд 6</vt:lpstr>
      <vt:lpstr>Прочитайте число 385 647 409 129</vt:lpstr>
      <vt:lpstr>Прочитайте числа: 43 621 015 129  57 241 346 189</vt:lpstr>
      <vt:lpstr>№ 1 (устно) № 2 (устно) № 3 (устно) № 4 (устно)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Натуральные числа</dc:title>
  <dc:creator>Шадрины</dc:creator>
  <cp:lastModifiedBy>Шадрины</cp:lastModifiedBy>
  <cp:revision>5</cp:revision>
  <dcterms:created xsi:type="dcterms:W3CDTF">2014-09-05T14:41:53Z</dcterms:created>
  <dcterms:modified xsi:type="dcterms:W3CDTF">2014-09-05T15:11:14Z</dcterms:modified>
</cp:coreProperties>
</file>