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4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0CB8B-F908-4E2D-8111-F17D31349629}" type="datetimeFigureOut">
              <a:rPr lang="ru-RU" smtClean="0"/>
              <a:pPr/>
              <a:t>03.06.2011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0754A-9865-4397-9258-50A8265198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ailymotion.com/video/xj2hvq_yyy-yyyyyyy-yyyyyyyy-yyyyyyy-ii-yyyyyyyyyyyyy-yyyyy-y-yyyyyyy-yyyy_trave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dailymotion.com/video/xj1rfo_yyyyyy-yyyyyyyy-yyyyyyyyy-y-yyyyyyyyyyyyyyy-yyyyy-yyyyyyyy-yyyy_trave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Конкурс презентаций «Интерактивная мозаика». </a:t>
            </a:r>
            <a:r>
              <a:rPr lang="en-US" sz="2400" dirty="0" err="1" smtClean="0"/>
              <a:t>Pedsovet.su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564904"/>
            <a:ext cx="7772400" cy="3790656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/>
              <a:t>Хлопов Михаил Владимирович,  лицей № 344  г. Санкт-Петербурга, учитель истории и обществознания, высшая категория.</a:t>
            </a: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72400" cy="396656"/>
          </a:xfrm>
        </p:spPr>
        <p:txBody>
          <a:bodyPr/>
          <a:lstStyle/>
          <a:p>
            <a:pPr algn="ctr"/>
            <a:r>
              <a:rPr lang="ru-RU" sz="2000" dirty="0" smtClean="0"/>
              <a:t>Источники содержания: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268760"/>
            <a:ext cx="7772400" cy="5086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dirty="0" smtClean="0"/>
              <a:t>Снятые  мной видеофильмы, опубликованные на </a:t>
            </a:r>
            <a:r>
              <a:rPr lang="ru-RU" sz="1600" dirty="0" err="1" smtClean="0"/>
              <a:t>видеохостингах</a:t>
            </a:r>
            <a:r>
              <a:rPr lang="ru-RU" sz="1600" dirty="0" smtClean="0"/>
              <a:t> </a:t>
            </a:r>
            <a:r>
              <a:rPr lang="en-US" sz="1600" dirty="0" smtClean="0"/>
              <a:t> </a:t>
            </a:r>
            <a:r>
              <a:rPr lang="en-US" sz="1600" dirty="0" err="1" smtClean="0"/>
              <a:t>Vimeo</a:t>
            </a:r>
            <a:r>
              <a:rPr lang="ru-RU" sz="1600" dirty="0" smtClean="0"/>
              <a:t>,</a:t>
            </a:r>
            <a:r>
              <a:rPr lang="en-US" sz="1600" dirty="0" smtClean="0"/>
              <a:t>  </a:t>
            </a:r>
            <a:r>
              <a:rPr lang="en-US" sz="1600" dirty="0" err="1" smtClean="0"/>
              <a:t>Dailymotion</a:t>
            </a:r>
            <a:r>
              <a:rPr lang="ru-RU" sz="1600" dirty="0" smtClean="0"/>
              <a:t>, </a:t>
            </a:r>
            <a:r>
              <a:rPr lang="en-US" sz="1600" dirty="0" smtClean="0"/>
              <a:t>YouTube</a:t>
            </a:r>
            <a:r>
              <a:rPr lang="ru-RU" sz="1600" dirty="0" smtClean="0"/>
              <a:t>, для их создания использовались:</a:t>
            </a:r>
          </a:p>
          <a:p>
            <a:pPr>
              <a:buNone/>
            </a:pPr>
            <a:r>
              <a:rPr lang="ru-RU" sz="1600" dirty="0" err="1" smtClean="0"/>
              <a:t>Бардовская</a:t>
            </a:r>
            <a:r>
              <a:rPr lang="ru-RU" sz="1600" dirty="0" smtClean="0"/>
              <a:t>  Л. В. Александровский дворец. СПб. 2005.</a:t>
            </a:r>
          </a:p>
          <a:p>
            <a:pPr>
              <a:buNone/>
            </a:pPr>
            <a:r>
              <a:rPr lang="ru-RU" sz="1600" dirty="0" err="1" smtClean="0"/>
              <a:t>Вырубова</a:t>
            </a:r>
            <a:r>
              <a:rPr lang="ru-RU" sz="1600" dirty="0" smtClean="0"/>
              <a:t> А. А. Фрейлина Ее Величества «Дневник» и воспоминания. М. </a:t>
            </a:r>
            <a:r>
              <a:rPr lang="ru-RU" sz="1600" dirty="0" smtClean="0"/>
              <a:t>1991.</a:t>
            </a:r>
          </a:p>
          <a:p>
            <a:pPr>
              <a:buNone/>
            </a:pPr>
            <a:r>
              <a:rPr lang="ru-RU" sz="1600" dirty="0" smtClean="0"/>
              <a:t>Дневники Николая </a:t>
            </a:r>
            <a:r>
              <a:rPr lang="en-US" sz="1600" dirty="0" smtClean="0"/>
              <a:t>II</a:t>
            </a:r>
            <a:r>
              <a:rPr lang="ru-RU" sz="1600" dirty="0" smtClean="0"/>
              <a:t> и императрицы Александры Федоровны. 1917-1918. Т. 1-2. М. 2008.</a:t>
            </a:r>
          </a:p>
          <a:p>
            <a:pPr>
              <a:buNone/>
            </a:pPr>
            <a:r>
              <a:rPr lang="ru-RU" sz="1600" dirty="0" smtClean="0"/>
              <a:t>Дворцы и  парки города Пушкина. Л. 1986.</a:t>
            </a:r>
          </a:p>
          <a:p>
            <a:pPr>
              <a:buNone/>
            </a:pPr>
            <a:r>
              <a:rPr lang="ru-RU" sz="1600" dirty="0" err="1" smtClean="0"/>
              <a:t>Жильяр</a:t>
            </a:r>
            <a:r>
              <a:rPr lang="ru-RU" sz="1600" dirty="0" smtClean="0"/>
              <a:t>  П., Гиббс С. Цесаревич Алексей в воспоминаниях его учителей. М. 2006.</a:t>
            </a:r>
          </a:p>
          <a:p>
            <a:pPr>
              <a:buNone/>
            </a:pPr>
            <a:r>
              <a:rPr lang="ru-RU" sz="1600" dirty="0" smtClean="0"/>
              <a:t>История России. 1894-1939. М. 2009.</a:t>
            </a:r>
          </a:p>
          <a:p>
            <a:pPr>
              <a:buNone/>
            </a:pPr>
            <a:r>
              <a:rPr lang="ru-RU" sz="1600" dirty="0" smtClean="0"/>
              <a:t>Керенский А. Ф. Россия на историческом повороте. Мемуары. М. 1993.</a:t>
            </a:r>
          </a:p>
          <a:p>
            <a:pPr>
              <a:buNone/>
            </a:pPr>
            <a:r>
              <a:rPr lang="ru-RU" sz="1600" dirty="0" smtClean="0"/>
              <a:t>Коцюбинский А. П. Григорий Распутин: тайный и явный. СПб. 2003.</a:t>
            </a:r>
          </a:p>
          <a:p>
            <a:pPr>
              <a:buNone/>
            </a:pPr>
            <a:r>
              <a:rPr lang="ru-RU" sz="1600" dirty="0" smtClean="0"/>
              <a:t>Мельник-Боткина Т.  Воспоминания о царской семье. 2009.</a:t>
            </a:r>
          </a:p>
          <a:p>
            <a:pPr>
              <a:buNone/>
            </a:pPr>
            <a:r>
              <a:rPr lang="ru-RU" sz="1600" dirty="0" smtClean="0"/>
              <a:t>Николай </a:t>
            </a:r>
            <a:r>
              <a:rPr lang="en-US" sz="1600" dirty="0" smtClean="0"/>
              <a:t> II.</a:t>
            </a:r>
            <a:r>
              <a:rPr lang="ru-RU" sz="1600" dirty="0" smtClean="0"/>
              <a:t> Дневник. М. 2007.</a:t>
            </a:r>
          </a:p>
          <a:p>
            <a:pPr>
              <a:buNone/>
            </a:pPr>
            <a:r>
              <a:rPr lang="ru-RU" sz="1600" dirty="0" smtClean="0"/>
              <a:t>Палеолог М. Царская Россия накануне революции. М 1991.</a:t>
            </a:r>
          </a:p>
          <a:p>
            <a:pPr>
              <a:buNone/>
            </a:pPr>
            <a:r>
              <a:rPr lang="ru-RU" sz="1600" dirty="0" smtClean="0"/>
              <a:t>Палеолог М. Распутин. М. 1990.</a:t>
            </a:r>
          </a:p>
          <a:p>
            <a:pPr>
              <a:buNone/>
            </a:pPr>
            <a:r>
              <a:rPr lang="ru-RU" sz="1600" dirty="0" smtClean="0"/>
              <a:t>Соловьев Ю. Я. Воспоминания дипломата 1893-1922. Минск. 2003. </a:t>
            </a:r>
            <a:r>
              <a:rPr lang="en-US" sz="1600" dirty="0" smtClean="0"/>
              <a:t> </a:t>
            </a:r>
            <a:r>
              <a:rPr lang="ru-RU" sz="1600" dirty="0" smtClean="0"/>
              <a:t> </a:t>
            </a: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 иллюстраций: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Титульная фотография принадлежит моей ученице Артамоновой Валерии, разрешение на публикацию  есть.</a:t>
            </a:r>
          </a:p>
          <a:p>
            <a:pPr>
              <a:buNone/>
            </a:pPr>
            <a:r>
              <a:rPr lang="ru-RU" dirty="0" smtClean="0"/>
              <a:t>Фотография пещерного храма Федоровского Собора сделана мной (видеосъемки были невозможны).</a:t>
            </a:r>
          </a:p>
          <a:p>
            <a:pPr>
              <a:buNone/>
            </a:pPr>
            <a:r>
              <a:rPr lang="ru-RU" dirty="0" smtClean="0"/>
              <a:t>Фотографии императорской семьи и Распутина для обоих фильмов взяты с сайтов </a:t>
            </a:r>
            <a:r>
              <a:rPr lang="ru-RU" i="1" dirty="0" smtClean="0"/>
              <a:t>geglov2.narod.ru (семья Николая </a:t>
            </a:r>
            <a:r>
              <a:rPr lang="en-US" i="1" dirty="0" smtClean="0"/>
              <a:t>II)</a:t>
            </a:r>
            <a:r>
              <a:rPr lang="ru-RU" i="1" dirty="0" smtClean="0"/>
              <a:t>, </a:t>
            </a:r>
            <a:r>
              <a:rPr lang="ru-RU" i="1" dirty="0" err="1" smtClean="0"/>
              <a:t>virtualpushkin.com</a:t>
            </a:r>
            <a:r>
              <a:rPr lang="ru-RU" i="1" dirty="0" smtClean="0"/>
              <a:t> (фотографии полицейского отчета об убийстве) и </a:t>
            </a:r>
            <a:r>
              <a:rPr lang="ru-RU" i="1" dirty="0" err="1" smtClean="0"/>
              <a:t>vkontakte.ru</a:t>
            </a:r>
            <a:r>
              <a:rPr lang="ru-RU" i="1" dirty="0" smtClean="0"/>
              <a:t>/album-23375822_126285184 (прижизненные фотографии Распутина)</a:t>
            </a:r>
            <a:r>
              <a:rPr lang="en-US" dirty="0" smtClean="0"/>
              <a:t>.</a:t>
            </a:r>
            <a:r>
              <a:rPr lang="ru-RU" dirty="0" smtClean="0"/>
              <a:t> Претензий по их использованию не поступало – все они являются общественным достоянием.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72400" cy="914400"/>
          </a:xfrm>
        </p:spPr>
        <p:txBody>
          <a:bodyPr/>
          <a:lstStyle/>
          <a:p>
            <a:pPr algn="ctr"/>
            <a:r>
              <a:rPr lang="ru-RU" sz="3600" dirty="0" smtClean="0"/>
              <a:t>Виртуальная экскурсия «Царское Село в начале </a:t>
            </a:r>
            <a:r>
              <a:rPr lang="en-US" sz="3600" dirty="0" smtClean="0"/>
              <a:t>XX </a:t>
            </a:r>
            <a:r>
              <a:rPr lang="ru-RU" sz="3600" dirty="0" smtClean="0"/>
              <a:t>века – личности и судьбы»</a:t>
            </a:r>
            <a:endParaRPr lang="ru-RU" sz="3600" dirty="0"/>
          </a:p>
        </p:txBody>
      </p:sp>
      <p:pic>
        <p:nvPicPr>
          <p:cNvPr id="6" name="Содержимое 5" descr="IMG_00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62839" y="2420888"/>
            <a:ext cx="2647331" cy="39354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3600" dirty="0" smtClean="0"/>
              <a:t>     Сегодня мы попытаемся расширить знания по истории России в начале </a:t>
            </a:r>
            <a:r>
              <a:rPr lang="en-US" sz="3600" dirty="0" smtClean="0"/>
              <a:t>XX </a:t>
            </a:r>
            <a:r>
              <a:rPr lang="ru-RU" sz="3600" dirty="0" smtClean="0"/>
              <a:t>века. Но цель – не столько познакомиться с новыми фактами или мало известными памятниками материальной истории, сколько попытаться понять знакомых по страницам учебника персонажей и то место, которое они занимают в сознании наших современников.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dirty="0" smtClean="0"/>
              <a:t>Вы уже подробно познакомились с фактами жизни и историческими оценками Николая </a:t>
            </a:r>
            <a:r>
              <a:rPr lang="en-US" sz="2000" dirty="0" smtClean="0"/>
              <a:t>II</a:t>
            </a:r>
            <a:r>
              <a:rPr lang="ru-RU" sz="2000" dirty="0" smtClean="0"/>
              <a:t>. Попытаемся понять особенности его личности. Задания по фильму: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Как  воспринимал император свою роль в системе власти? Как он понимал прошлое России?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Какие исторические источники мы сегодня используем для ответов на эти вопросы? В чем их своеобразие? Какими источниками они должны быть дополнены для максимальной объективности  ответа? Почему?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Фильм – художественное явление .  В чем проявления отбора информации, предвзятости автора? В чем он объективен? Можешь ли ты сформулировать свое отношение к проблеме, отличающееся от мнения автора?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dirty="0" smtClean="0"/>
              <a:t>В ходе просмотра фильма не забывай о заданиях – ниже гиперссылка.</a:t>
            </a:r>
            <a:endParaRPr lang="ru-RU" sz="1800" dirty="0"/>
          </a:p>
        </p:txBody>
      </p:sp>
      <p:pic>
        <p:nvPicPr>
          <p:cNvPr id="4" name="Содержимое 3" descr="Внутр. помещение Фед. собора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124744"/>
            <a:ext cx="9144000" cy="57332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3200" dirty="0" smtClean="0"/>
              <a:t>        </a:t>
            </a:r>
            <a:r>
              <a:rPr lang="ru-RU" sz="2800" dirty="0" smtClean="0"/>
              <a:t>Еще одна выдающаяся личность этого времени связана с Александровским парком – Григорий Распутин.</a:t>
            </a:r>
            <a:br>
              <a:rPr lang="ru-RU" sz="2800" dirty="0" smtClean="0"/>
            </a:br>
            <a:r>
              <a:rPr lang="ru-RU" sz="2800" dirty="0" smtClean="0"/>
              <a:t>∙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Назовите его роль при императоре. ∙События связанные с его именем.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∙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Оценки, которые давались ему современниками.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Кроме того, что он тут бывал при жизни, здесь находится и его кенотаф (могила, имеющая символическое значение, так  как </a:t>
            </a:r>
            <a:r>
              <a:rPr lang="ru-RU" sz="2800" dirty="0" smtClean="0"/>
              <a:t>всем известно, </a:t>
            </a:r>
            <a:r>
              <a:rPr lang="ru-RU" sz="2800" dirty="0" smtClean="0"/>
              <a:t>что </a:t>
            </a:r>
            <a:r>
              <a:rPr lang="ru-RU" sz="2800" dirty="0" smtClean="0"/>
              <a:t>тело здесь отсутствует).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по фильму: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Как объяснить странные обстоятельства – в могилу вложены большие средства, заметна забота о ней, но она никому неизвестна и ее никто не посещает?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Чем был Распутин для императорской семьи? Из чего это следует?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Временное правительство имело много проблем – почему уничтожение тела и церкви оказались на первом плане?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В ходе просмотра фильма не забывай о заданиях - ниже гиперссылка</a:t>
            </a:r>
            <a:endParaRPr lang="ru-RU" sz="2400" dirty="0"/>
          </a:p>
        </p:txBody>
      </p:sp>
      <p:pic>
        <p:nvPicPr>
          <p:cNvPr id="4" name="Содержимое 3" descr="RA8-181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340768"/>
            <a:ext cx="9144000" cy="55172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                Заключение.</a:t>
            </a:r>
            <a:br>
              <a:rPr lang="ru-RU" sz="2800" dirty="0" smtClean="0"/>
            </a:br>
            <a:r>
              <a:rPr lang="ru-RU" sz="2800" dirty="0" smtClean="0"/>
              <a:t>Проблемы, затронутые сегодня, относятся к вспомогательным историческим дисциплинам.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Попытайся сформулировать  своими словами определение термина.</a:t>
            </a:r>
          </a:p>
          <a:p>
            <a:pPr algn="just"/>
            <a:r>
              <a:rPr lang="ru-RU" dirty="0" smtClean="0"/>
              <a:t>Твое восприятие ключевых фигур – Николая </a:t>
            </a:r>
            <a:r>
              <a:rPr lang="en-US" dirty="0" smtClean="0"/>
              <a:t>II</a:t>
            </a:r>
            <a:r>
              <a:rPr lang="ru-RU" dirty="0" smtClean="0"/>
              <a:t> и Григория Распутина.</a:t>
            </a:r>
          </a:p>
          <a:p>
            <a:pPr algn="just"/>
            <a:r>
              <a:rPr lang="ru-RU" dirty="0" smtClean="0"/>
              <a:t>На Западе они воспринимаются как двойная природа русской души – слабость и сила. Насколько справедливы подобные суждения? Почему?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236</TotalTime>
  <Words>593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Конкурс презентаций «Интерактивная мозаика». Pedsovet.su</vt:lpstr>
      <vt:lpstr>Виртуальная экскурсия «Царское Село в начале XX века – личности и судьбы»</vt:lpstr>
      <vt:lpstr>     Сегодня мы попытаемся расширить знания по истории России в начале XX века. Но цель – не столько познакомиться с новыми фактами или мало известными памятниками материальной истории, сколько попытаться понять знакомых по страницам учебника персонажей и то место, которое они занимают в сознании наших современников.</vt:lpstr>
      <vt:lpstr>Вы уже подробно познакомились с фактами жизни и историческими оценками Николая II. Попытаемся понять особенности его личности. Задания по фильму:</vt:lpstr>
      <vt:lpstr>В ходе просмотра фильма не забывай о заданиях – ниже гиперссылка.</vt:lpstr>
      <vt:lpstr>        Еще одна выдающаяся личность этого времени связана с Александровским парком – Григорий Распутин. ∙Назовите его роль при императоре. ∙События связанные с его именем.  ∙Оценки, которые давались ему современниками.          Кроме того, что он тут бывал при жизни, здесь находится и его кенотаф (могила, имеющая символическое значение, так  как всем известно, что тело здесь отсутствует).</vt:lpstr>
      <vt:lpstr>Задания по фильму: </vt:lpstr>
      <vt:lpstr>В ходе просмотра фильма не забывай о заданиях - ниже гиперссылка</vt:lpstr>
      <vt:lpstr>                Заключение. Проблемы, затронутые сегодня, относятся к вспомогательным историческим дисциплинам.</vt:lpstr>
      <vt:lpstr>Источники содержания:</vt:lpstr>
      <vt:lpstr>Источники иллюстраций: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Виртуальная экскурсия «Царское Село в начале XX века – личности и судьбы»</dc:title>
  <dc:creator>Пользователь</dc:creator>
  <cp:lastModifiedBy>Пользователь</cp:lastModifiedBy>
  <cp:revision>29</cp:revision>
  <dcterms:created xsi:type="dcterms:W3CDTF">2011-06-03T03:31:48Z</dcterms:created>
  <dcterms:modified xsi:type="dcterms:W3CDTF">2011-06-03T15:52:22Z</dcterms:modified>
</cp:coreProperties>
</file>