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5" r:id="rId13"/>
    <p:sldId id="267" r:id="rId14"/>
    <p:sldId id="272" r:id="rId15"/>
    <p:sldId id="271" r:id="rId16"/>
    <p:sldId id="270" r:id="rId17"/>
    <p:sldId id="275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8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0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8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0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1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8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0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2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2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F173-1FD4-49E4-8CA0-874D8F082FF3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1340-CCFD-4ABE-B20C-1945C123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1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младшей группе «Ёлочка пушистая иголочка»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воспитатель 1 категории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Соловьёва.А.В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воспитатель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Неклюсова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2001" y="3008262"/>
            <a:ext cx="4510184" cy="25369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00939" y="2998767"/>
            <a:ext cx="4475787" cy="25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98457" y="2958227"/>
            <a:ext cx="4352925" cy="2448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283" y="2006024"/>
            <a:ext cx="3363190" cy="44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работы.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23" y="1441306"/>
            <a:ext cx="3605645" cy="48075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772" y="1797627"/>
            <a:ext cx="7038110" cy="39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из палочек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5842" y="2645850"/>
            <a:ext cx="5293603" cy="29776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54599" y="2647840"/>
            <a:ext cx="5291055" cy="29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Слушаем и смотрим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про елочку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7105" y="2668834"/>
            <a:ext cx="4754849" cy="279856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273" y="1690688"/>
            <a:ext cx="3566139" cy="47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 передвижки.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16" y="2410690"/>
            <a:ext cx="5132533" cy="3849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299" y="2162500"/>
            <a:ext cx="5794372" cy="43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родителей.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48" y="2147743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586" y="2166216"/>
            <a:ext cx="3249649" cy="43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883" y="217994"/>
            <a:ext cx="8111546" cy="6083660"/>
          </a:xfrm>
        </p:spPr>
      </p:pic>
    </p:spTree>
    <p:extLst>
      <p:ext uri="{BB962C8B-B14F-4D97-AF65-F5344CB8AC3E}">
        <p14:creationId xmlns:p14="http://schemas.microsoft.com/office/powerpoint/2010/main" val="32456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4641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фотоотчет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859" y="999619"/>
            <a:ext cx="7282295" cy="5461722"/>
          </a:xfrm>
        </p:spPr>
      </p:pic>
    </p:spTree>
    <p:extLst>
      <p:ext uri="{BB962C8B-B14F-4D97-AF65-F5344CB8AC3E}">
        <p14:creationId xmlns:p14="http://schemas.microsoft.com/office/powerpoint/2010/main" val="6287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6681"/>
            <a:ext cx="10515600" cy="32627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экологически не воспитаны, т, есть не у всех проявляется доброжелательное отношение к живой природе. Они потребительски относятся к ней.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родители не знакомы с историей Новогодней ёлки.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сближает родителей и детей, учит взаимопониманию, доверию, делает их настоящими партнерами.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у ребенка элементарной экологической культуры, гуманного отношения к природе.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ребенка с раннего возраста к народной культуре посредством календарно- обрядовых праздников.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украшать елку к празднику в совместной деятельности с взрослыми, через создание условий работы с семьей.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общенародным праздником Новый год и его традициями.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Приучать активно участвовать в подготовке и проведении праздника в детском саду и семье.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любознательность, творческие способности, память.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дружеские взаимоотношения, любовь к народным традициям.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 ориентированный.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второй младшей группы, педагоги, родители воспитанников, физкультурный руководитель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6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365945"/>
              </p:ext>
            </p:extLst>
          </p:nvPr>
        </p:nvGraphicFramePr>
        <p:xfrm>
          <a:off x="838200" y="-1"/>
          <a:ext cx="10515600" cy="686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505186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Социально-коммуникативное</a:t>
                      </a:r>
                      <a:endParaRPr lang="ru-RU" dirty="0"/>
                    </a:p>
                  </a:txBody>
                  <a:tcPr/>
                </a:tc>
              </a:tr>
              <a:tr h="3861554"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Беседы «Ёлочка</a:t>
                      </a:r>
                      <a:r>
                        <a:rPr lang="ru-RU" baseline="0" dirty="0" smtClean="0"/>
                        <a:t> зеленая в гости к нам пришла» с использованием ИКТ.</a:t>
                      </a:r>
                    </a:p>
                    <a:p>
                      <a:r>
                        <a:rPr lang="ru-RU" baseline="0" dirty="0" smtClean="0"/>
                        <a:t>Беседа: «Как выглядит ёлочка»</a:t>
                      </a:r>
                    </a:p>
                    <a:p>
                      <a:r>
                        <a:rPr lang="ru-RU" baseline="0" dirty="0" smtClean="0"/>
                        <a:t>Рассматривание иллюстраций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Стихи</a:t>
                      </a:r>
                    </a:p>
                    <a:p>
                      <a:r>
                        <a:rPr lang="ru-RU" dirty="0" smtClean="0"/>
                        <a:t>Загадки</a:t>
                      </a:r>
                    </a:p>
                    <a:p>
                      <a:r>
                        <a:rPr lang="ru-RU" dirty="0" smtClean="0"/>
                        <a:t>Пальчиковые игры «Наряжаем елочку» «Ёлочка»</a:t>
                      </a:r>
                    </a:p>
                    <a:p>
                      <a:r>
                        <a:rPr lang="ru-RU" dirty="0" err="1" smtClean="0"/>
                        <a:t>Физминутки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Просмотр презентации на </a:t>
                      </a:r>
                      <a:r>
                        <a:rPr lang="ru-RU" dirty="0" err="1" smtClean="0"/>
                        <a:t>новогднюю</a:t>
                      </a:r>
                      <a:r>
                        <a:rPr lang="ru-RU" dirty="0" smtClean="0"/>
                        <a:t> тему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Дидактическая игра «Выкладывание елочки из палочек»</a:t>
                      </a:r>
                      <a:endParaRPr lang="ru-RU" dirty="0"/>
                    </a:p>
                  </a:txBody>
                  <a:tcPr/>
                </a:tc>
              </a:tr>
              <a:tr h="505186">
                <a:tc>
                  <a:txBody>
                    <a:bodyPr/>
                    <a:lstStyle/>
                    <a:p>
                      <a:r>
                        <a:rPr lang="ru-RU" dirty="0" smtClean="0"/>
                        <a:t>Взаимодействие с семьей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Художественно-эстетическое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развитие</a:t>
                      </a:r>
                      <a:endParaRPr lang="ru-RU" dirty="0"/>
                    </a:p>
                  </a:txBody>
                  <a:tcPr/>
                </a:tc>
              </a:tr>
              <a:tr h="199306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Выставка совместных творческих работ родителей и детей.</a:t>
                      </a:r>
                    </a:p>
                    <a:p>
                      <a:r>
                        <a:rPr lang="ru-RU" dirty="0" smtClean="0"/>
                        <a:t>Папки передвижки: «Что такое Новый год» «Как устроить праздник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Коллективная аппликация «Ёлочка</a:t>
                      </a:r>
                      <a:r>
                        <a:rPr lang="ru-RU" baseline="0" dirty="0" smtClean="0"/>
                        <a:t> красавица» из ладошек</a:t>
                      </a:r>
                    </a:p>
                    <a:p>
                      <a:r>
                        <a:rPr lang="ru-RU" baseline="0" dirty="0" smtClean="0"/>
                        <a:t>Коллективная работа «Ёлочки в лесу»</a:t>
                      </a:r>
                    </a:p>
                    <a:p>
                      <a:r>
                        <a:rPr lang="ru-RU" baseline="0" dirty="0" smtClean="0"/>
                        <a:t>Открытки на новый год.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Тематическое занятие по физкультуре.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0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деятельности дошкольников в ходе совместной практической деятельности с воспитателями и родителем.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продуктивной деятельности.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с родителями.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к народной культуре.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бережного отношения к окружающей природе.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интереса у родителей к жизни ДОУ.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626" y="2540671"/>
            <a:ext cx="5175201" cy="29110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82875" y="2556318"/>
            <a:ext cx="5168710" cy="28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85867" y="2919166"/>
            <a:ext cx="4664130" cy="262357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382" y="1904999"/>
            <a:ext cx="3667992" cy="48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212</TotalTime>
  <Words>368</Words>
  <Application>Microsoft Office PowerPoint</Application>
  <PresentationFormat>Широкоэкранный</PresentationFormat>
  <Paragraphs>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Проект в младшей группе «Ёлочка пушистая иголочка»</vt:lpstr>
      <vt:lpstr>Проблема:</vt:lpstr>
      <vt:lpstr>Цель:</vt:lpstr>
      <vt:lpstr>Задачи:</vt:lpstr>
      <vt:lpstr>Тип проекта</vt:lpstr>
      <vt:lpstr>Презентация PowerPoint</vt:lpstr>
      <vt:lpstr>Предполагаемый результат.</vt:lpstr>
      <vt:lpstr>Реализация проекта.</vt:lpstr>
      <vt:lpstr>Презентация PowerPoint</vt:lpstr>
      <vt:lpstr>Презентация PowerPoint</vt:lpstr>
      <vt:lpstr>Наше творчество открытки</vt:lpstr>
      <vt:lpstr>Коллективные работы. </vt:lpstr>
      <vt:lpstr>Выкладывание из палочек</vt:lpstr>
      <vt:lpstr>Слушаем и смотрим презентацию про елочку</vt:lpstr>
      <vt:lpstr>Консультации для родителей. Папки передвижки.</vt:lpstr>
      <vt:lpstr>Работы родителей.</vt:lpstr>
      <vt:lpstr>Презентация PowerPoint</vt:lpstr>
      <vt:lpstr>Наш фотоотчет</vt:lpstr>
      <vt:lpstr>До новых встреч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младшей группе «Ёлочка пушистая иголочка»</dc:title>
  <dc:creator>Анна Соловьёва</dc:creator>
  <cp:lastModifiedBy>Анна Соловьёва</cp:lastModifiedBy>
  <cp:revision>23</cp:revision>
  <dcterms:created xsi:type="dcterms:W3CDTF">2015-12-12T12:19:11Z</dcterms:created>
  <dcterms:modified xsi:type="dcterms:W3CDTF">2016-02-13T14:49:42Z</dcterms:modified>
</cp:coreProperties>
</file>