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70" r:id="rId12"/>
    <p:sldId id="268" r:id="rId13"/>
    <p:sldId id="269" r:id="rId14"/>
    <p:sldId id="263" r:id="rId15"/>
    <p:sldId id="267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5572140"/>
            <a:ext cx="8643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Выступление подготовила: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«СОШ №2 г. Щигры Курской области»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Медведева Оксана Викторовна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0034" y="1714488"/>
            <a:ext cx="8286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Использование краеведческого материала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 уроках «Окружающий мир»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M:\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533" y="142852"/>
            <a:ext cx="9117467" cy="6572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1746" name="Picture 2" descr="M:\Школа\DSC_47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85728"/>
            <a:ext cx="4179122" cy="2786082"/>
          </a:xfrm>
          <a:prstGeom prst="rect">
            <a:avLst/>
          </a:prstGeom>
          <a:noFill/>
        </p:spPr>
      </p:pic>
      <p:pic>
        <p:nvPicPr>
          <p:cNvPr id="31747" name="Picture 3" descr="M:\Школа\DSC_475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85728"/>
            <a:ext cx="4393436" cy="2928958"/>
          </a:xfrm>
          <a:prstGeom prst="rect">
            <a:avLst/>
          </a:prstGeom>
          <a:noFill/>
        </p:spPr>
      </p:pic>
      <p:pic>
        <p:nvPicPr>
          <p:cNvPr id="31749" name="Picture 5" descr="M:\Школа\DSC_47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3643314"/>
            <a:ext cx="4400483" cy="2933656"/>
          </a:xfrm>
          <a:prstGeom prst="rect">
            <a:avLst/>
          </a:prstGeom>
          <a:noFill/>
        </p:spPr>
      </p:pic>
      <p:pic>
        <p:nvPicPr>
          <p:cNvPr id="31750" name="Picture 6" descr="M:\Школа\DSC_474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3438" y="3633758"/>
            <a:ext cx="428628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http://www.outdoors.ru/foto/album/303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500042"/>
            <a:ext cx="3429024" cy="2726075"/>
          </a:xfrm>
          <a:prstGeom prst="rect">
            <a:avLst/>
          </a:prstGeom>
          <a:noFill/>
        </p:spPr>
      </p:pic>
      <p:pic>
        <p:nvPicPr>
          <p:cNvPr id="1030" name="Picture 6" descr="http://www.outdoors.ru/foto/album/303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571480"/>
            <a:ext cx="3333741" cy="2500306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8/80/Shchigry_Local_History_Museum_1.jpg/800px-Shchigry_Local_History_Museum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643314"/>
            <a:ext cx="4071966" cy="2712948"/>
          </a:xfrm>
          <a:prstGeom prst="rect">
            <a:avLst/>
          </a:prstGeom>
          <a:noFill/>
        </p:spPr>
      </p:pic>
      <p:pic>
        <p:nvPicPr>
          <p:cNvPr id="1034" name="Picture 10" descr="http://upload.wikimedia.org/wikipedia/commons/thumb/5/5d/Shchigry_Train_Station_3.jpg/800px-Shchigry_Train_Station_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29190" y="3571876"/>
            <a:ext cx="3929090" cy="26177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2" name="Picture 2" descr="http://hamovniki.molparlam.ru/upload/medialibrary/988/%D0%9A%D0%BE%D1%80%D0%B5%D0%BD%D0%BD%D0%B0%D1%8F%20%D0%BF%D1%83%D1%81%D1%82%D1%8B%D0%BD%D1%8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85728"/>
            <a:ext cx="4071966" cy="305397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0"/>
            <a:ext cx="26486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Коренная пустынь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4" name="Picture 4" descr="http://images46.fotki.com/v1611/photos/1/1424276/6962472/101024x768-v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1142984"/>
            <a:ext cx="4429156" cy="293800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3438" y="714356"/>
            <a:ext cx="420704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Марьино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Усадьба братьев Барятинских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6" name="Picture 6" descr="http://edu.botik.ru/proceedings/sit2015/Donbass/images/1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4217651"/>
            <a:ext cx="4000528" cy="264034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00430" y="4572008"/>
            <a:ext cx="251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Стрелецкая степь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5984" y="2643182"/>
            <a:ext cx="392909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Наглядные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обучения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Picture 2" descr="C:\Users\Admin\Desktop\наблюд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2468725" cy="1643074"/>
          </a:xfrm>
          <a:prstGeom prst="rect">
            <a:avLst/>
          </a:prstGeom>
          <a:noFill/>
        </p:spPr>
      </p:pic>
      <p:pic>
        <p:nvPicPr>
          <p:cNvPr id="20483" name="Picture 3" descr="C:\Users\Admin\Desktop\Урок-окружающий-мир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4643446"/>
            <a:ext cx="2666017" cy="2002475"/>
          </a:xfrm>
          <a:prstGeom prst="rect">
            <a:avLst/>
          </a:prstGeom>
          <a:noFill/>
        </p:spPr>
      </p:pic>
      <p:pic>
        <p:nvPicPr>
          <p:cNvPr id="20484" name="Picture 4" descr="C:\Users\Admin\Desktop\опыт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929198"/>
            <a:ext cx="2500330" cy="1721190"/>
          </a:xfrm>
          <a:prstGeom prst="rect">
            <a:avLst/>
          </a:prstGeom>
          <a:noFill/>
        </p:spPr>
      </p:pic>
      <p:pic>
        <p:nvPicPr>
          <p:cNvPr id="20485" name="Picture 5" descr="C:\Users\Admin\Desktop\0007-006-Prezentatsii-demonstratsii-i-sozdanie-modelej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388" y="142852"/>
            <a:ext cx="2571768" cy="192945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1857364"/>
            <a:ext cx="2157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наблюдение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2214554"/>
            <a:ext cx="24553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демонстрация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357694"/>
            <a:ext cx="9637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опыт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4000504"/>
            <a:ext cx="27126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моделирование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4893471" y="1321579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2714612" y="1428736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714612" y="4214818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643438" y="4214818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ttp://parusmedia.ru/upload/blogs/be847e4d4bb19432599f38abdb7ac6c6.jp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747394"/>
            <a:ext cx="4071966" cy="5039060"/>
          </a:xfrm>
          <a:prstGeom prst="rect">
            <a:avLst/>
          </a:prstGeom>
          <a:noFill/>
        </p:spPr>
      </p:pic>
      <p:pic>
        <p:nvPicPr>
          <p:cNvPr id="2052" name="Picture 4" descr="http://asklove.ru/wp-content/uploads/2012/07/kormushk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3732578"/>
            <a:ext cx="4000528" cy="3002272"/>
          </a:xfrm>
          <a:prstGeom prst="rect">
            <a:avLst/>
          </a:prstGeom>
          <a:noFill/>
        </p:spPr>
      </p:pic>
      <p:pic>
        <p:nvPicPr>
          <p:cNvPr id="2054" name="Picture 6" descr="http://mariya-sergeeva.ucoz.ru/_ph/2/21019802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285728"/>
            <a:ext cx="4143404" cy="31075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2857496"/>
            <a:ext cx="83426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Методы формирования отношений: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00042"/>
            <a:ext cx="512531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метод экологической идентификации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14818"/>
            <a:ext cx="421326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метод экологической эмпатии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1714488"/>
            <a:ext cx="452559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метод экологической рефлексии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643578"/>
            <a:ext cx="621510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метод поиска морфологического и поведенческого сходства природных объектов с человеком  </a:t>
            </a:r>
            <a:endParaRPr lang="ru-RU" sz="20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500042"/>
            <a:ext cx="7929618" cy="57864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4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Краеведческий справочник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Щигровского района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Составили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ученики 1 В класса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«СОШ №2 г. Щигры Курской области»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 руководством учителя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Медведевой О.В.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3" name="Picture 1" descr="C:\Users\Admin\Desktop\Фото\музей\GEDC10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7" y="357166"/>
            <a:ext cx="4000527" cy="3000396"/>
          </a:xfrm>
          <a:prstGeom prst="rect">
            <a:avLst/>
          </a:prstGeom>
          <a:noFill/>
        </p:spPr>
      </p:pic>
      <p:pic>
        <p:nvPicPr>
          <p:cNvPr id="1027" name="Picture 3" descr="M:\3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3500438"/>
            <a:ext cx="4357718" cy="3242454"/>
          </a:xfrm>
          <a:prstGeom prst="rect">
            <a:avLst/>
          </a:prstGeom>
          <a:noFill/>
        </p:spPr>
      </p:pic>
      <p:pic>
        <p:nvPicPr>
          <p:cNvPr id="3074" name="Picture 2" descr="C:\Users\Admin\Desktop\Фото\музей\GEDC100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428604"/>
            <a:ext cx="4095778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WordArt 11"/>
          <p:cNvSpPr>
            <a:spLocks noChangeArrowheads="1" noChangeShapeType="1" noTextEdit="1"/>
          </p:cNvSpPr>
          <p:nvPr/>
        </p:nvSpPr>
        <p:spPr bwMode="auto">
          <a:xfrm>
            <a:off x="928662" y="3929066"/>
            <a:ext cx="7715304" cy="216395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11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 за  внимание</a:t>
            </a:r>
            <a:endParaRPr lang="ru-RU" sz="11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4339" name="Picture 3" descr="C:\Documents and Settings\Кристина\Рабочий стол\1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4664"/>
            <a:ext cx="4687594" cy="27487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1571612"/>
            <a:ext cx="8643966" cy="330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Воспитание любви к родному краю, к родной культуре, к родной речи -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первостепенной важности, и нет необходимости это доказывать.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 как воспитать эту любовь?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Она начинается с малого  –  с любви к своей семье,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своему жилищу, к своей школе.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Постепенно расширяясь, эта любовь к родному  переходит в любовь к своей стране –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ее истории, ее прошлому, настоящему,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затем ко всему человечеству, человеческой культуре…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Д.С. Лихачев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143240" y="571480"/>
            <a:ext cx="2813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214554"/>
            <a:ext cx="85725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у учащихся новых ценностных  ориентаций;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окружающей действительности и ее оценка;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деятельность и поведение человека в природной среде и обществе.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3000364" y="285728"/>
            <a:ext cx="328614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«Окружающий мир»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2108772">
            <a:off x="1812082" y="1854734"/>
            <a:ext cx="821901" cy="1840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2500306"/>
            <a:ext cx="785818" cy="2214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015525">
            <a:off x="6281952" y="1950281"/>
            <a:ext cx="800629" cy="1747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2844" y="4143380"/>
            <a:ext cx="335755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 у школьников целостный взгляд на окружающий мир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857488" y="5500702"/>
            <a:ext cx="371474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Помогает пониманию учащимися его материальности и познаваемости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715008" y="4214818"/>
            <a:ext cx="321471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Способствует развитию личности ребенка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00364" y="1285860"/>
            <a:ext cx="3000396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Функции краеведческого материала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3929066"/>
            <a:ext cx="2214578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воспитывающие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4000504"/>
            <a:ext cx="228601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развивающие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000504"/>
            <a:ext cx="207170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обучающие</a:t>
            </a:r>
            <a:endParaRPr lang="ru-RU" sz="20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429786" y="314245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rot="10800000" flipV="1">
            <a:off x="1607324" y="2285992"/>
            <a:ext cx="2678925" cy="1714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3" idx="0"/>
          </p:cNvCxnSpPr>
          <p:nvPr/>
        </p:nvCxnSpPr>
        <p:spPr>
          <a:xfrm>
            <a:off x="4286248" y="2285992"/>
            <a:ext cx="3036115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http://www.chitalnya.ru/upload2/183/163761912845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0"/>
            <a:ext cx="2857520" cy="4013228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V="1">
            <a:off x="1500166" y="2143116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607984" y="4607330"/>
            <a:ext cx="107157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5572132" y="2071678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лако 11"/>
          <p:cNvSpPr/>
          <p:nvPr/>
        </p:nvSpPr>
        <p:spPr>
          <a:xfrm>
            <a:off x="0" y="285728"/>
            <a:ext cx="3357554" cy="157163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интеллектуальная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2571736" y="5214950"/>
            <a:ext cx="3143272" cy="142876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эмоциональная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5929322" y="357166"/>
            <a:ext cx="2857520" cy="135732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волевая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 rot="19716434">
            <a:off x="-380299" y="4644691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ф е р ы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 rot="1021206">
            <a:off x="5790438" y="4709443"/>
            <a:ext cx="2286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з н а н и я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928670"/>
            <a:ext cx="8501122" cy="50244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спользование краеведческого подхода будет способствовать: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формированию у младших школьников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научного мировоззрения и целостного взгляда на окружающий мир;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углублению и систематизации знаний учащихся о родном крае (его природе, населении, культуре, социально-экономических и экологических особенностях);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развитию личности младших школьников в эмоциональной, интеллектуальной, мотивационной сферах;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воспитанию у учащихся чувства патриотизма, гражданской ответственности, любви к природе родного края.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00166" y="428604"/>
            <a:ext cx="700092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работы учебного занятия: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85926"/>
            <a:ext cx="307183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Корректировка содержания темы, исходя из природных  и экологических особенностей нашего края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8596" y="4286256"/>
            <a:ext cx="3071834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тематического планирования уроков «Окружающего мира» с учетом краеведческого материала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43504" y="1857364"/>
            <a:ext cx="307183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ыбор наиболее эффективных методов и приемов работы с краеведческим материалом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357694"/>
            <a:ext cx="371477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необходимых учебно-наглядных средств   краеведческого содержания и оптимальных форм организации работы с краеведческим материалом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картинки\обои\svet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428992" y="2500306"/>
            <a:ext cx="2500330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Изучение краеведческого материала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в начальной школе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642918"/>
            <a:ext cx="195406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«Мой дом»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928934"/>
            <a:ext cx="26888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«Родная школа»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5500702"/>
            <a:ext cx="324319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«Мой микрорайон»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28498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 «Мой город»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000372"/>
            <a:ext cx="22621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«Мой район»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571480"/>
            <a:ext cx="248952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«Моя область»</a:t>
            </a:r>
            <a:endParaRPr lang="ru-RU" sz="28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248</Words>
  <PresentationFormat>Экран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Игорь</cp:lastModifiedBy>
  <cp:revision>29</cp:revision>
  <dcterms:created xsi:type="dcterms:W3CDTF">2015-08-25T17:29:59Z</dcterms:created>
  <dcterms:modified xsi:type="dcterms:W3CDTF">2016-02-12T17:47:11Z</dcterms:modified>
</cp:coreProperties>
</file>