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589" autoAdjust="0"/>
  </p:normalViewPr>
  <p:slideViewPr>
    <p:cSldViewPr>
      <p:cViewPr varScale="1">
        <p:scale>
          <a:sx n="61" d="100"/>
          <a:sy n="61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ОСЕНЬ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cs typeface="Aparajita" pitchFamily="34" charset="0"/>
              </a:rPr>
              <a:t>Форма проведения</a:t>
            </a:r>
            <a:r>
              <a:rPr lang="ru-RU" sz="1600" dirty="0" smtClean="0">
                <a:cs typeface="Aparajita" pitchFamily="34" charset="0"/>
              </a:rPr>
              <a:t>: КВН.</a:t>
            </a:r>
          </a:p>
          <a:p>
            <a:r>
              <a:rPr lang="ru-RU" sz="1600" b="1" dirty="0" smtClean="0">
                <a:cs typeface="Aparajita" pitchFamily="34" charset="0"/>
              </a:rPr>
              <a:t>Интеграция образовательных областей</a:t>
            </a:r>
            <a:r>
              <a:rPr lang="ru-RU" sz="1600" dirty="0" smtClean="0">
                <a:cs typeface="Aparajita" pitchFamily="34" charset="0"/>
              </a:rPr>
              <a:t>: «Познание». «Коммуникация», «Социализация», «Художественное творчество».</a:t>
            </a:r>
          </a:p>
          <a:p>
            <a:r>
              <a:rPr lang="ru-RU" sz="1600" b="1" dirty="0" smtClean="0">
                <a:cs typeface="Aparajita" pitchFamily="34" charset="0"/>
              </a:rPr>
              <a:t>Цель</a:t>
            </a:r>
            <a:r>
              <a:rPr lang="ru-RU" sz="1600" dirty="0" smtClean="0">
                <a:cs typeface="Aparajita" pitchFamily="34" charset="0"/>
              </a:rPr>
              <a:t>; продолжать формирование представления детей об осенних изменениях в природе.</a:t>
            </a:r>
          </a:p>
          <a:p>
            <a:r>
              <a:rPr lang="ru-RU" sz="1600" b="1" dirty="0" smtClean="0">
                <a:cs typeface="Aparajita" pitchFamily="34" charset="0"/>
              </a:rPr>
              <a:t>Задачи</a:t>
            </a:r>
            <a:r>
              <a:rPr lang="ru-RU" sz="1600" dirty="0" smtClean="0">
                <a:cs typeface="Aparajita" pitchFamily="34" charset="0"/>
              </a:rPr>
              <a:t>: образовательные:  закрепить и упорядочить накопленные детьми представления об осени.</a:t>
            </a:r>
          </a:p>
          <a:p>
            <a:r>
              <a:rPr lang="ru-RU" sz="1600" b="1" i="1" dirty="0" smtClean="0">
                <a:cs typeface="Aparajita" pitchFamily="34" charset="0"/>
              </a:rPr>
              <a:t>Развивающие</a:t>
            </a:r>
            <a:r>
              <a:rPr lang="ru-RU" sz="1600" b="1" dirty="0" smtClean="0">
                <a:cs typeface="Aparajita" pitchFamily="34" charset="0"/>
              </a:rPr>
              <a:t>: </a:t>
            </a:r>
            <a:r>
              <a:rPr lang="ru-RU" sz="1600" dirty="0" smtClean="0">
                <a:cs typeface="Aparajita" pitchFamily="34" charset="0"/>
              </a:rPr>
              <a:t>развивать память, внимание, логическое мышление, наблюдательность.</a:t>
            </a:r>
          </a:p>
          <a:p>
            <a:r>
              <a:rPr lang="ru-RU" sz="1600" b="1" i="1" dirty="0" smtClean="0">
                <a:cs typeface="Aparajita" pitchFamily="34" charset="0"/>
              </a:rPr>
              <a:t>Речевые</a:t>
            </a:r>
            <a:r>
              <a:rPr lang="ru-RU" sz="1600" b="1" dirty="0" smtClean="0">
                <a:cs typeface="Aparajita" pitchFamily="34" charset="0"/>
              </a:rPr>
              <a:t>: </a:t>
            </a:r>
            <a:r>
              <a:rPr lang="ru-RU" sz="1600" dirty="0" smtClean="0">
                <a:cs typeface="Aparajita" pitchFamily="34" charset="0"/>
              </a:rPr>
              <a:t>развивать диалогическую, связную речь, закрепить словарь детей: вереница, моросящие, сварливые, спячка.</a:t>
            </a:r>
          </a:p>
          <a:p>
            <a:r>
              <a:rPr lang="ru-RU" sz="1600" b="1" i="1" dirty="0" smtClean="0">
                <a:cs typeface="Aparajita" pitchFamily="34" charset="0"/>
              </a:rPr>
              <a:t>Воспитательные:</a:t>
            </a:r>
            <a:r>
              <a:rPr lang="ru-RU" sz="1600" dirty="0" smtClean="0">
                <a:cs typeface="Aparajita" pitchFamily="34" charset="0"/>
              </a:rPr>
              <a:t> воспитывать любовь к природе,  коллективизм, уважение к товарищам по команде.</a:t>
            </a:r>
          </a:p>
          <a:p>
            <a:r>
              <a:rPr lang="ru-RU" sz="1600" b="1" i="1" dirty="0" smtClean="0">
                <a:cs typeface="Aparajita" pitchFamily="34" charset="0"/>
              </a:rPr>
              <a:t>Демонстрационный материал</a:t>
            </a:r>
            <a:r>
              <a:rPr lang="ru-RU" sz="1600" b="1" dirty="0" smtClean="0">
                <a:cs typeface="Aparajita" pitchFamily="34" charset="0"/>
              </a:rPr>
              <a:t>: </a:t>
            </a:r>
            <a:r>
              <a:rPr lang="ru-RU" sz="1600" dirty="0" smtClean="0">
                <a:cs typeface="Aparajita" pitchFamily="34" charset="0"/>
              </a:rPr>
              <a:t>иллюстрации осеннего пейзажа, уборки хлеба, перелетных и зимующих птиц, кружочки зеленые и красные по 10 штук.</a:t>
            </a:r>
          </a:p>
          <a:p>
            <a:r>
              <a:rPr lang="ru-RU" sz="1600" b="1" i="1" dirty="0" smtClean="0">
                <a:cs typeface="Aparajita" pitchFamily="34" charset="0"/>
              </a:rPr>
              <a:t>Раздаточный материал</a:t>
            </a:r>
            <a:r>
              <a:rPr lang="ru-RU" sz="1600" b="1" dirty="0" smtClean="0">
                <a:cs typeface="Aparajita" pitchFamily="34" charset="0"/>
              </a:rPr>
              <a:t>: </a:t>
            </a:r>
            <a:r>
              <a:rPr lang="ru-RU" sz="1600" dirty="0" smtClean="0">
                <a:cs typeface="Aparajita" pitchFamily="34" charset="0"/>
              </a:rPr>
              <a:t>эмблемы для команд, сладкие призы.</a:t>
            </a:r>
          </a:p>
          <a:p>
            <a:r>
              <a:rPr lang="ru-RU" sz="1600" b="1" i="1" dirty="0" smtClean="0">
                <a:cs typeface="Aparajita" pitchFamily="34" charset="0"/>
              </a:rPr>
              <a:t>Методические приёмы:</a:t>
            </a:r>
            <a:r>
              <a:rPr lang="ru-RU" sz="1600" dirty="0" smtClean="0">
                <a:cs typeface="Aparajita" pitchFamily="34" charset="0"/>
              </a:rPr>
              <a:t> игровая ситуация, соревнование, беседа-диалог, рассматривание иллюстраций, анализ, подведение итогов, награждение.</a:t>
            </a:r>
            <a:endParaRPr lang="ru-RU" sz="1600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хлеба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252621" cy="429916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пейзаж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4062" y="1600200"/>
            <a:ext cx="565587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Утром мы во двор идем-</a:t>
            </a:r>
          </a:p>
          <a:p>
            <a:r>
              <a:rPr lang="ru-RU" dirty="0" smtClean="0"/>
              <a:t>Листья сыплются дождем,</a:t>
            </a:r>
          </a:p>
          <a:p>
            <a:r>
              <a:rPr lang="ru-RU" dirty="0" smtClean="0"/>
              <a:t>Под ногами шелестят</a:t>
            </a:r>
          </a:p>
          <a:p>
            <a:r>
              <a:rPr lang="ru-RU" dirty="0" smtClean="0"/>
              <a:t>И летят, летят, летят. 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79998"/>
            <a:ext cx="4038600" cy="236636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Под сосною у дорожки,</a:t>
            </a:r>
          </a:p>
          <a:p>
            <a:r>
              <a:rPr lang="ru-RU" dirty="0" smtClean="0"/>
              <a:t>Кто стоит среди травы,</a:t>
            </a:r>
          </a:p>
          <a:p>
            <a:r>
              <a:rPr lang="ru-RU" dirty="0" smtClean="0"/>
              <a:t>Ножка есть, но нет сапожка,</a:t>
            </a:r>
          </a:p>
          <a:p>
            <a:r>
              <a:rPr lang="ru-RU" dirty="0" smtClean="0"/>
              <a:t>Шляпка есть - нет головы? 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Вот </a:t>
            </a:r>
            <a:r>
              <a:rPr lang="ru-RU" dirty="0" smtClean="0"/>
              <a:t>кто-то важный</a:t>
            </a:r>
          </a:p>
          <a:p>
            <a:r>
              <a:rPr lang="ru-RU" dirty="0" smtClean="0"/>
              <a:t>На белой ножке.</a:t>
            </a:r>
          </a:p>
          <a:p>
            <a:r>
              <a:rPr lang="ru-RU" dirty="0" smtClean="0"/>
              <a:t>Он с красной шляпкой,</a:t>
            </a:r>
          </a:p>
          <a:p>
            <a:r>
              <a:rPr lang="ru-RU" dirty="0" smtClean="0"/>
              <a:t>На шляпке горошки. 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Само </a:t>
            </a:r>
            <a:r>
              <a:rPr lang="ru-RU" dirty="0" smtClean="0"/>
              <a:t>с кулачок,</a:t>
            </a:r>
          </a:p>
          <a:p>
            <a:r>
              <a:rPr lang="ru-RU" dirty="0" smtClean="0"/>
              <a:t>Красный бочок,</a:t>
            </a:r>
          </a:p>
          <a:p>
            <a:r>
              <a:rPr lang="ru-RU" dirty="0" smtClean="0"/>
              <a:t>Потрогаешь гладко,</a:t>
            </a:r>
          </a:p>
          <a:p>
            <a:r>
              <a:rPr lang="ru-RU" dirty="0" smtClean="0"/>
              <a:t>Откусишь – сладко. 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09874"/>
            <a:ext cx="4038600" cy="31066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Летом вырастают,</a:t>
            </a:r>
          </a:p>
          <a:p>
            <a:r>
              <a:rPr lang="ru-RU" dirty="0" smtClean="0"/>
              <a:t>А осенью опадают </a:t>
            </a: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7455"/>
            <a:ext cx="4038600" cy="22714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Несу я урожаи,</a:t>
            </a:r>
          </a:p>
          <a:p>
            <a:r>
              <a:rPr lang="ru-RU" dirty="0" smtClean="0"/>
              <a:t>Поля вновь засеваю,</a:t>
            </a:r>
          </a:p>
          <a:p>
            <a:r>
              <a:rPr lang="ru-RU" dirty="0" smtClean="0"/>
              <a:t>Птиц к югу отправляю,</a:t>
            </a:r>
          </a:p>
          <a:p>
            <a:r>
              <a:rPr lang="ru-RU" dirty="0" smtClean="0"/>
              <a:t>Деревья раздеваю. </a:t>
            </a:r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01119"/>
            <a:ext cx="4038600" cy="2524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dirty="0" smtClean="0"/>
              <a:t>зелен, и густ,</a:t>
            </a:r>
          </a:p>
          <a:p>
            <a:r>
              <a:rPr lang="ru-RU" dirty="0" smtClean="0"/>
              <a:t>На грядке вырос куст,</a:t>
            </a:r>
          </a:p>
          <a:p>
            <a:r>
              <a:rPr lang="ru-RU" dirty="0" smtClean="0"/>
              <a:t>Покапай немножко,</a:t>
            </a:r>
          </a:p>
          <a:p>
            <a:r>
              <a:rPr lang="ru-RU" dirty="0" smtClean="0"/>
              <a:t>Под кустом… </a:t>
            </a:r>
            <a:endParaRPr lang="ru-RU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11135"/>
            <a:ext cx="4038600" cy="25040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Кто осенью холодной,</a:t>
            </a:r>
          </a:p>
          <a:p>
            <a:r>
              <a:rPr lang="ru-RU" dirty="0" smtClean="0"/>
              <a:t>Ходит хмурый и голодный?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0017"/>
            <a:ext cx="4038600" cy="302632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Уборка хлеба</vt:lpstr>
      <vt:lpstr>Осенний пейзаж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Администратор</dc:creator>
  <cp:lastModifiedBy>DNA7 X86</cp:lastModifiedBy>
  <cp:revision>6</cp:revision>
  <dcterms:created xsi:type="dcterms:W3CDTF">2015-09-08T16:48:09Z</dcterms:created>
  <dcterms:modified xsi:type="dcterms:W3CDTF">2015-09-08T17:40:50Z</dcterms:modified>
</cp:coreProperties>
</file>