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9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22" autoAdjust="0"/>
    <p:restoredTop sz="94660"/>
  </p:normalViewPr>
  <p:slideViewPr>
    <p:cSldViewPr>
      <p:cViewPr varScale="1">
        <p:scale>
          <a:sx n="70" d="100"/>
          <a:sy n="70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023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211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40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814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256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19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365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317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455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952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BB61A-8D73-4EF6-BC8E-887015E84A1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646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40000"/>
                <a:satMod val="350000"/>
              </a:schemeClr>
            </a:gs>
            <a:gs pos="84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BB61A-8D73-4EF6-BC8E-887015E84A1A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5FC8B-8333-4E2A-B47F-D404CF609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0366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9.jpeg" Type="http://schemas.openxmlformats.org/officeDocument/2006/relationships/image"/><Relationship Id="rId5" Target="../media/image28.jpeg" Type="http://schemas.openxmlformats.org/officeDocument/2006/relationships/image"/><Relationship Id="rId4" Target="../media/image27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1\Desktop\все, все\Фоны\фон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56" y="0"/>
            <a:ext cx="91361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5" y="836712"/>
            <a:ext cx="684076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Продуктивная деятельность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детей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8" name="Picture 4" descr="F:\IMG_84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87879">
            <a:off x="661158" y="2891147"/>
            <a:ext cx="2645290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IMG_2946_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36245">
            <a:off x="4834377" y="3671969"/>
            <a:ext cx="3293060" cy="257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7824" y="6236491"/>
            <a:ext cx="2815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Составила: Ахметова Л.Ш.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5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 в процессе продуктивной деятельности уточняются и углубляются зрительные представления детей об окружающих предметах.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Занятия продуктивной деятельностью при правильной организации положительно влияют на физическое развитие ребенка, способствуют поднятию общего жизненного тонуса, созданию бодрого, жизнерадостного настроения.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708920"/>
            <a:ext cx="2871321" cy="2153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361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8348">
            <a:off x="5946026" y="1856142"/>
            <a:ext cx="3016056" cy="2207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1\Desktop\ФОТО СЕМЬИ\фото с телефона\Фото03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37966">
            <a:off x="249252" y="1897515"/>
            <a:ext cx="2832993" cy="2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ФОТО СЕМЬИ\фото с телефона\Фото03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393" y="1052736"/>
            <a:ext cx="3366210" cy="252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044569"/>
            <a:ext cx="3313633" cy="248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5340" y="3886777"/>
            <a:ext cx="2303091" cy="2797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07406" y="476672"/>
            <a:ext cx="28727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</a:t>
            </a:r>
          </a:p>
        </p:txBody>
      </p:sp>
    </p:spTree>
    <p:extLst>
      <p:ext uri="{BB962C8B-B14F-4D97-AF65-F5344CB8AC3E}">
        <p14:creationId xmlns:p14="http://schemas.microsoft.com/office/powerpoint/2010/main" val="136903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16687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«продуктивная деятельность» - введено И. Кантом, дальнейшее развитие получило в работах Фихте И.Г. 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Продуктивная деятельность в детском саду – это вид культурной практики, где происходит успешное формирование и реализация способностей воспитанников,  которые можно организовать в форме совместной деятельности взрослого с детьми.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5301208"/>
            <a:ext cx="944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 Кант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1941" y="3155674"/>
            <a:ext cx="1839467" cy="192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80112" y="5301208"/>
            <a:ext cx="1250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Фихте И.Г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4423" y="3133582"/>
            <a:ext cx="1762286" cy="192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30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39" y="548680"/>
            <a:ext cx="64807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 формируется в дошкольном возрасте, и наряду с игрой, имеет в этот период наибольшее значение для развития психики ребенка. 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Роль продуктивных видов деятельности в общем психическом развитии ребенка велика и может быть  разносторонней.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4203" y="2328748"/>
            <a:ext cx="2987491" cy="2240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356992"/>
            <a:ext cx="1889490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517137"/>
            <a:ext cx="2520280" cy="1890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975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8103"/>
            <a:ext cx="8568951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Программе воспитания и обучения детей в детском саду большое место отведено художественно-эстетическому развитию детей. 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К продуктивной деятельности относится: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От игры эти виды деятельности отличаются тем, что связаны с созданием какого-либо конечного продукта.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F:\IMG_6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45987">
            <a:off x="360103" y="1543372"/>
            <a:ext cx="2021160" cy="269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IMG_2946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5291" y="3583616"/>
            <a:ext cx="2838961" cy="2129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1\Desktop\все, все\егорова\все фото\фото\Новая3\135124153857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61086">
            <a:off x="6855270" y="1788489"/>
            <a:ext cx="1990818" cy="265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258343"/>
            <a:ext cx="2668396" cy="172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 rot="20643060">
            <a:off x="1432796" y="4269701"/>
            <a:ext cx="751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лепка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17877" y="5712837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860477">
            <a:off x="6755948" y="4416610"/>
            <a:ext cx="1351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3010748"/>
            <a:ext cx="19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211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68407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Т.Г. Казакова подчёркивает, что изобразительная деятельность способствует налаживанию общения детей со сверстниками, они уже могут трудиться не только рядом, но и вместе, сообща. Совершенствуется и оценочное отношение к результату деятельности: дошкольники стараются изготовить или воспроизвести какой-либо объект красивым, прочным.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F:\2009_04_16\IMG_15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2503">
            <a:off x="597593" y="2928405"/>
            <a:ext cx="3810221" cy="285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98899">
            <a:off x="4790814" y="2729460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168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68407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 деятельности у детей в детском саду бывают разными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разделить продуктивную деятельность детей на следующие составляющие или направления: </a:t>
            </a:r>
          </a:p>
          <a:p>
            <a:pPr marL="285750" indent="-285750" algn="just">
              <a:buFontTx/>
              <a:buChar char="-"/>
            </a:pPr>
            <a:endParaRPr lang="ru-RU" dirty="0"/>
          </a:p>
          <a:p>
            <a:pPr marL="285750" indent="-285750" algn="just">
              <a:buFontTx/>
              <a:buChar char="-"/>
            </a:pPr>
            <a:endParaRPr lang="ru-RU" dirty="0" smtClean="0"/>
          </a:p>
          <a:p>
            <a:pPr marL="285750" indent="-285750" algn="just">
              <a:buFontTx/>
              <a:buChar char="-"/>
            </a:pPr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 </a:t>
            </a:r>
          </a:p>
          <a:p>
            <a:pPr algn="just"/>
            <a:endParaRPr lang="ru-RU" dirty="0"/>
          </a:p>
          <a:p>
            <a:pPr marL="285750" indent="-285750" algn="just">
              <a:buFontTx/>
              <a:buChar char="-"/>
            </a:pPr>
            <a:endParaRPr lang="ru-RU" dirty="0"/>
          </a:p>
          <a:p>
            <a:pPr marL="285750" indent="-285750" algn="just">
              <a:buFontTx/>
              <a:buChar char="-"/>
            </a:pPr>
            <a:endParaRPr lang="ru-RU" dirty="0"/>
          </a:p>
        </p:txBody>
      </p:sp>
      <p:pic>
        <p:nvPicPr>
          <p:cNvPr id="6146" name="Picture 2" descr="F:\IMG_57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110" y="1563038"/>
            <a:ext cx="2664296" cy="19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7687" y="3523473"/>
            <a:ext cx="34831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Продуктивная деятельность в НОД.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4102" y="1437945"/>
            <a:ext cx="2656325" cy="1991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88849" y="3433235"/>
            <a:ext cx="46268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Продуктивная деятельность в кружковой работе 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90791" y="4653136"/>
            <a:ext cx="66396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 в свободных играх и развлечениях.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41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60648"/>
            <a:ext cx="6408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</a:t>
            </a:r>
            <a:r>
              <a:rPr lang="ru-RU" dirty="0" smtClean="0">
                <a:solidFill>
                  <a:schemeClr val="bg1"/>
                </a:solidFill>
              </a:rPr>
              <a:t>-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Давно доказано учёными-психологами, что занятия живописью и лепкой чрезвычайно благотворно влияют и на детей, и на взрослых.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F:\IMG_47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081" y="1772816"/>
            <a:ext cx="3137998" cy="235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2009_04_16\IMG_15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772816"/>
            <a:ext cx="3161599" cy="237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62696" y="4293096"/>
            <a:ext cx="2899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«Бабушка и я, лучшие друзья</a:t>
            </a:r>
            <a:r>
              <a:rPr lang="ru-RU" dirty="0" smtClean="0">
                <a:solidFill>
                  <a:schemeClr val="bg1"/>
                </a:solidFill>
              </a:rPr>
              <a:t>.»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24312" y="4293096"/>
            <a:ext cx="24660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«Вместе дело спориться.»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48241" y="5120317"/>
            <a:ext cx="64087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Совместная продуктивная деятельность  доставляет  удовольствие как детям , так и взрослым.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86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10976"/>
            <a:ext cx="684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Достоинство рисования, лепки, аппликации в том, что эти виды творчества требует согласованного участия многих психических функций.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Известный педагог  А.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Дистервег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считал: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«Тот, кто рисует, получает в течении одного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часа больше, чем тот, кто девять часов только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смотрит».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196753"/>
            <a:ext cx="1224136" cy="15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32734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же неслучайно Л. С. Выготский называл рисование - «графической речью».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48264" y="2434737"/>
            <a:ext cx="13824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</a:t>
            </a:r>
            <a:r>
              <a:rPr lang="ru-RU" sz="1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Дистервег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2406" y="3089672"/>
            <a:ext cx="12858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020272" y="4077072"/>
            <a:ext cx="16749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 С. Выготский 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653136"/>
            <a:ext cx="79352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тесной связи изобразительного творчества и интеллекта высказалась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Н.П.Саккулина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выделила свойства специальных способностей к изобразительному творчеству: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активность воображения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образность мышления, чувств и восприятия.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87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7128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продуктивной деятельности детей подготовительной к школе группы, является психологической готовностью ребенка к обучению в школе, что является важнейшим итогом воспитания и обучения дошкольника в детском саду, и её содержание определяется системой требований, которые школа предъявляет к ребенку.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2" name="Picture 6" descr="F:\2009_04_16\IMG_15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1790" y="3861048"/>
            <a:ext cx="3556404" cy="266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F:\IMG_13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72854">
            <a:off x="420825" y="2145788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F:\IMG_139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47896">
            <a:off x="5615422" y="2193195"/>
            <a:ext cx="3179845" cy="238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56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252</TotalTime>
  <Words>485</Words>
  <Application>Microsoft Office PowerPoint</Application>
  <PresentationFormat>Экран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Windows User</cp:lastModifiedBy>
  <cp:revision>27</cp:revision>
  <dcterms:created xsi:type="dcterms:W3CDTF">2014-11-15T13:34:39Z</dcterms:created>
  <dcterms:modified xsi:type="dcterms:W3CDTF">2016-02-09T21:11:30Z</dcterms:modified>
</cp:coreProperties>
</file>