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7"/>
  </p:notesMasterIdLst>
  <p:sldIdLst>
    <p:sldId id="256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37" autoAdjust="0"/>
  </p:normalViewPr>
  <p:slideViewPr>
    <p:cSldViewPr>
      <p:cViewPr varScale="1">
        <p:scale>
          <a:sx n="60" d="100"/>
          <a:sy n="60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vert="vert270" lIns="73152" tIns="274320" rIns="73152"/>
        <a:lstStyle/>
        <a:p>
          <a:pPr algn="l" defTabSz="914400">
            <a:buNone/>
          </a:pPr>
          <a:endParaRPr lang="ru-RU" sz="1800" dirty="0" smtClean="0"/>
        </a:p>
        <a:p>
          <a:pPr algn="l" defTabSz="914400">
            <a:buNone/>
          </a:pPr>
          <a:r>
            <a:rPr lang="ru-RU" sz="1800" dirty="0" smtClean="0">
              <a:solidFill>
                <a:schemeClr val="tx1"/>
              </a:solidFill>
            </a:rPr>
            <a:t>Лингвистические</a:t>
          </a:r>
          <a:endParaRPr lang="ru-RU" sz="1800" b="0" i="0" dirty="0">
            <a:solidFill>
              <a:schemeClr val="tx1"/>
            </a:solidFill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 sz="160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 sz="1600"/>
        </a:p>
      </dgm:t>
    </dgm:pt>
    <dgm:pt modelId="{5DD0A7D4-5781-4819-AF33-C5CE25A2D297}">
      <dgm:prSet phldrT="[Text]" custT="1"/>
      <dgm:spPr/>
      <dgm:t>
        <a:bodyPr vert="vert270" lIns="73152" tIns="274320" rIns="73152"/>
        <a:lstStyle/>
        <a:p>
          <a:pPr algn="l" defTabSz="914400">
            <a:buNone/>
          </a:pPr>
          <a:endParaRPr lang="ru-RU" sz="2000" dirty="0" smtClean="0">
            <a:solidFill>
              <a:schemeClr val="tx1"/>
            </a:solidFill>
          </a:endParaRPr>
        </a:p>
        <a:p>
          <a:pPr algn="l" defTabSz="914400">
            <a:buNone/>
          </a:pPr>
          <a:r>
            <a:rPr lang="ru-RU" sz="2000" dirty="0" smtClean="0">
              <a:solidFill>
                <a:schemeClr val="tx1"/>
              </a:solidFill>
            </a:rPr>
            <a:t>аспекты</a:t>
          </a:r>
          <a:endParaRPr lang="ru-RU" sz="2000" b="0" i="0" dirty="0">
            <a:solidFill>
              <a:schemeClr val="tx1"/>
            </a:solidFill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 sz="1600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 sz="1600"/>
        </a:p>
      </dgm:t>
    </dgm:pt>
    <dgm:pt modelId="{77AF15ED-F058-4A0B-B979-9880C6062DF0}">
      <dgm:prSet phldrT="[Text]" custT="1"/>
      <dgm:spPr/>
      <dgm:t>
        <a:bodyPr vert="vert270" lIns="73152" tIns="274320" rIns="73152"/>
        <a:lstStyle/>
        <a:p>
          <a:pPr algn="l" defTabSz="914400">
            <a:buNone/>
          </a:pPr>
          <a:endParaRPr lang="ru-RU" sz="2000" dirty="0" smtClean="0">
            <a:solidFill>
              <a:schemeClr val="tx1"/>
            </a:solidFill>
          </a:endParaRPr>
        </a:p>
        <a:p>
          <a:pPr algn="l" defTabSz="914400">
            <a:buNone/>
          </a:pPr>
          <a:r>
            <a:rPr lang="ru-RU" sz="2000" dirty="0" smtClean="0">
              <a:solidFill>
                <a:schemeClr val="tx1"/>
              </a:solidFill>
            </a:rPr>
            <a:t>в образовании</a:t>
          </a:r>
          <a:endParaRPr lang="ru-RU" sz="2000" b="0" i="0" dirty="0">
            <a:solidFill>
              <a:schemeClr val="tx1"/>
            </a:solidFill>
            <a:latin typeface="Corbel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 sz="160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 sz="1600"/>
        </a:p>
      </dgm:t>
    </dgm:pt>
    <dgm:pt modelId="{5DF8D196-4D3D-4940-9F32-682169997D7A}">
      <dgm:prSet phldrT="[Text]" custT="1"/>
      <dgm:spPr/>
      <dgm:t>
        <a:bodyPr vert="vert270" lIns="73152" tIns="274320" rIns="73152"/>
        <a:lstStyle/>
        <a:p>
          <a:pPr algn="l" defTabSz="914400">
            <a:buNone/>
          </a:pPr>
          <a:endParaRPr lang="ru-RU" sz="2000" dirty="0" smtClean="0">
            <a:solidFill>
              <a:schemeClr val="tx1"/>
            </a:solidFill>
          </a:endParaRPr>
        </a:p>
        <a:p>
          <a:pPr algn="l" defTabSz="914400">
            <a:buNone/>
          </a:pPr>
          <a:r>
            <a:rPr lang="ru-RU" sz="2000" dirty="0" smtClean="0">
              <a:solidFill>
                <a:schemeClr val="tx1"/>
              </a:solidFill>
            </a:rPr>
            <a:t>будущих</a:t>
          </a:r>
          <a:endParaRPr lang="ru-RU" sz="2000" b="0" i="0" dirty="0">
            <a:solidFill>
              <a:schemeClr val="tx1"/>
            </a:solidFill>
            <a:latin typeface="Corbel"/>
            <a:ea typeface="+mn-ea"/>
            <a:cs typeface="+mn-cs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 sz="1600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 sz="1600"/>
        </a:p>
      </dgm:t>
    </dgm:pt>
    <dgm:pt modelId="{C20F2834-7A4B-463C-ABDE-12FFE93933A3}">
      <dgm:prSet phldrT="[Text]" custT="1"/>
      <dgm:spPr/>
      <dgm:t>
        <a:bodyPr vert="vert270" lIns="73152" tIns="274320" rIns="73152"/>
        <a:lstStyle/>
        <a:p>
          <a:pPr algn="l" defTabSz="914400">
            <a:buNone/>
          </a:pPr>
          <a:endParaRPr lang="ru-RU" sz="2000" dirty="0" smtClean="0">
            <a:solidFill>
              <a:schemeClr val="tx1"/>
            </a:solidFill>
          </a:endParaRPr>
        </a:p>
        <a:p>
          <a:pPr algn="l" defTabSz="914400">
            <a:buNone/>
          </a:pPr>
          <a:r>
            <a:rPr lang="ru-RU" sz="2000" dirty="0" smtClean="0">
              <a:solidFill>
                <a:schemeClr val="tx1"/>
              </a:solidFill>
            </a:rPr>
            <a:t>логопедов</a:t>
          </a:r>
          <a:endParaRPr lang="ru-RU" sz="2000" b="0" i="0" dirty="0">
            <a:solidFill>
              <a:schemeClr val="tx1"/>
            </a:solidFill>
            <a:latin typeface="Corbel"/>
            <a:ea typeface="+mn-ea"/>
            <a:cs typeface="+mn-cs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 sz="1600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 sz="160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5"/>
      <dgm:spPr/>
    </dgm:pt>
    <dgm:pt modelId="{C43EB61A-2E04-409F-8F87-79F190ED3CE0}" type="pres">
      <dgm:prSet presAssocID="{476E4177-EF8D-419E-AB8A-93E66CC82482}" presName="imagNode" presStyleLbl="fgImgPlace1" presStyleIdx="0" presStyleCnt="5"/>
      <dgm:spPr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5"/>
      <dgm:spPr/>
    </dgm:pt>
    <dgm:pt modelId="{BF646D7A-C7D0-4489-A68F-61F32B7DB0C6}" type="pres">
      <dgm:prSet presAssocID="{5DD0A7D4-5781-4819-AF33-C5CE25A2D297}" presName="imagNode" presStyleLbl="fgImgPlace1" presStyleIdx="1" presStyleCnt="5"/>
      <dgm:spPr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5"/>
      <dgm:spPr/>
    </dgm:pt>
    <dgm:pt modelId="{41BC1ABA-1F87-4B1E-94EC-41724CD12655}" type="pres">
      <dgm:prSet presAssocID="{77AF15ED-F058-4A0B-B979-9880C6062DF0}" presName="imagNode" presStyleLbl="fgImgPlace1" presStyleIdx="2" presStyleCnt="5"/>
      <dgm:spPr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5"/>
      <dgm:spPr/>
    </dgm:pt>
    <dgm:pt modelId="{D88C7409-AB93-4FE3-A61D-F51EE8A4B008}" type="pres">
      <dgm:prSet presAssocID="{5DF8D196-4D3D-4940-9F32-682169997D7A}" presName="imagNode" presStyleLbl="fgImgPlace1" presStyleIdx="3" presStyleCnt="5"/>
      <dgm:spPr>
        <a:blipFill dpi="0" rotWithShape="0">
          <a:blip xmlns:r="http://schemas.openxmlformats.org/officeDocument/2006/relationships" r:embed="rId4"/>
          <a:srcRect/>
          <a:tile tx="0" ty="0" sx="60000" sy="60000" flip="none" algn="ctr"/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5"/>
      <dgm:spPr/>
    </dgm:pt>
    <dgm:pt modelId="{B68F94D2-D73D-420A-802B-DFDC9BE4ED4C}" type="pres">
      <dgm:prSet presAssocID="{C20F2834-7A4B-463C-ABDE-12FFE93933A3}" presName="imagNode" presStyleLbl="fgImgPlace1" presStyleIdx="4" presStyleCnt="5"/>
      <dgm:spPr>
        <a:blipFill dpi="0" rotWithShape="0">
          <a:blip xmlns:r="http://schemas.openxmlformats.org/officeDocument/2006/relationships" r:embed="rId5"/>
          <a:srcRect/>
          <a:tile tx="889000" ty="0" sx="90000" sy="90000" flip="none" algn="r"/>
        </a:blipFill>
      </dgm:spPr>
    </dgm:pt>
  </dgm:ptLst>
  <dgm:cxnLst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A22C2BFB-4080-48EB-A16D-3776A5A58E4A}" type="presOf" srcId="{FD53903F-8A86-4D24-917A-36748269F973}" destId="{CAAEED2F-AC44-4514-84C2-160FDC42F579}" srcOrd="0" destOrd="0" presId="urn:microsoft.com/office/officeart/2005/8/layout/pList2#1"/>
    <dgm:cxn modelId="{6CF0D760-DBF8-468A-A195-C86CFD4C4AF6}" type="presOf" srcId="{C20F2834-7A4B-463C-ABDE-12FFE93933A3}" destId="{9B706799-997B-4F74-B652-58B58A51EA58}" srcOrd="0" destOrd="0" presId="urn:microsoft.com/office/officeart/2005/8/layout/pList2#1"/>
    <dgm:cxn modelId="{6A4F3537-CF94-47D1-ABA7-58AF37683953}" type="presOf" srcId="{77AF15ED-F058-4A0B-B979-9880C6062DF0}" destId="{5284ED54-4761-44DA-8086-D5FD397A1C95}" srcOrd="0" destOrd="0" presId="urn:microsoft.com/office/officeart/2005/8/layout/pList2#1"/>
    <dgm:cxn modelId="{7646E28E-46FE-4619-A40D-8223AB09BDDF}" type="presOf" srcId="{E3B236AA-E864-46E4-BC91-F2D73633FEA4}" destId="{A9D6457D-CBBF-4A28-8C38-C3F75EA43CF1}" srcOrd="0" destOrd="0" presId="urn:microsoft.com/office/officeart/2005/8/layout/pList2#1"/>
    <dgm:cxn modelId="{D6C2B20E-D8EE-4EC0-8F0F-74659E9D7331}" type="presOf" srcId="{5DD0A7D4-5781-4819-AF33-C5CE25A2D297}" destId="{E4B0666F-2CF1-4C21-A251-46E6EBFF7C1D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F4BF0727-3CCF-4669-A4BD-891E0BFB8EE4}" type="presOf" srcId="{476E4177-EF8D-419E-AB8A-93E66CC82482}" destId="{2572025E-E8B8-4F94-94D0-DC22D7F762FB}" srcOrd="0" destOrd="0" presId="urn:microsoft.com/office/officeart/2005/8/layout/pList2#1"/>
    <dgm:cxn modelId="{114D0FE8-F9D9-4BD0-9EBB-6F3E7E326AA9}" type="presOf" srcId="{A91F7A1B-DD1E-4B26-839C-2A5EF0A403AD}" destId="{3DB5F289-A8C3-40D5-8393-8636D9BFFD29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2E4EDC28-B07B-4C37-B240-91344E6AC168}" type="presOf" srcId="{90C1E242-23BD-452C-B222-DCFA2D4DAE3B}" destId="{CA6E58D0-F06D-4082-9183-0F2955E6C631}" srcOrd="0" destOrd="0" presId="urn:microsoft.com/office/officeart/2005/8/layout/pList2#1"/>
    <dgm:cxn modelId="{9D2D6E57-4563-4E9D-B64C-4CC5CA52CD21}" type="presOf" srcId="{AA690160-D328-4B69-A035-90D3C82FA0A6}" destId="{9E4DC8AD-1AC7-4E53-B32C-25202AFDB195}" srcOrd="0" destOrd="0" presId="urn:microsoft.com/office/officeart/2005/8/layout/pList2#1"/>
    <dgm:cxn modelId="{D82F44E0-3E3D-4945-B44D-E0989771C1DC}" type="presOf" srcId="{5DF8D196-4D3D-4940-9F32-682169997D7A}" destId="{87B5BDBA-3C7A-41F1-8C33-F13937A84B36}" srcOrd="0" destOrd="0" presId="urn:microsoft.com/office/officeart/2005/8/layout/pList2#1"/>
    <dgm:cxn modelId="{9BF6F6B0-BEB4-49F1-924E-275E9EBD4217}" type="presParOf" srcId="{9E4DC8AD-1AC7-4E53-B32C-25202AFDB195}" destId="{ACBF4AF3-FAB8-444C-81AB-52C89640E279}" srcOrd="0" destOrd="0" presId="urn:microsoft.com/office/officeart/2005/8/layout/pList2#1"/>
    <dgm:cxn modelId="{84171304-7FF2-4994-9F0C-39B3B49D5C7D}" type="presParOf" srcId="{9E4DC8AD-1AC7-4E53-B32C-25202AFDB195}" destId="{78248EF9-FFBB-4EB0-94C4-16A1D0A1A170}" srcOrd="1" destOrd="0" presId="urn:microsoft.com/office/officeart/2005/8/layout/pList2#1"/>
    <dgm:cxn modelId="{2EAAFD75-AF37-4B50-A287-9EF102E9E495}" type="presParOf" srcId="{78248EF9-FFBB-4EB0-94C4-16A1D0A1A170}" destId="{CC8831C0-DF59-484B-83B2-A708366B3EB6}" srcOrd="0" destOrd="0" presId="urn:microsoft.com/office/officeart/2005/8/layout/pList2#1"/>
    <dgm:cxn modelId="{0CE73E52-A51A-4C10-8992-7996BA1807E0}" type="presParOf" srcId="{CC8831C0-DF59-484B-83B2-A708366B3EB6}" destId="{2572025E-E8B8-4F94-94D0-DC22D7F762FB}" srcOrd="0" destOrd="0" presId="urn:microsoft.com/office/officeart/2005/8/layout/pList2#1"/>
    <dgm:cxn modelId="{8ECB9AD0-C7CF-4C1E-85A6-5A75A2C93A65}" type="presParOf" srcId="{CC8831C0-DF59-484B-83B2-A708366B3EB6}" destId="{2E2B4276-DB06-4C66-80FF-919CDE10A5FE}" srcOrd="1" destOrd="0" presId="urn:microsoft.com/office/officeart/2005/8/layout/pList2#1"/>
    <dgm:cxn modelId="{DD2108F8-5767-4374-AEC6-71123F2150BC}" type="presParOf" srcId="{CC8831C0-DF59-484B-83B2-A708366B3EB6}" destId="{C43EB61A-2E04-409F-8F87-79F190ED3CE0}" srcOrd="2" destOrd="0" presId="urn:microsoft.com/office/officeart/2005/8/layout/pList2#1"/>
    <dgm:cxn modelId="{28E950C9-757B-4363-9952-94547141B46C}" type="presParOf" srcId="{78248EF9-FFBB-4EB0-94C4-16A1D0A1A170}" destId="{3DB5F289-A8C3-40D5-8393-8636D9BFFD29}" srcOrd="1" destOrd="0" presId="urn:microsoft.com/office/officeart/2005/8/layout/pList2#1"/>
    <dgm:cxn modelId="{EA568BDF-2F77-4A97-B7B3-64BAC2B1A245}" type="presParOf" srcId="{78248EF9-FFBB-4EB0-94C4-16A1D0A1A170}" destId="{0C509E44-86D3-42D8-94FF-9B9788BAB857}" srcOrd="2" destOrd="0" presId="urn:microsoft.com/office/officeart/2005/8/layout/pList2#1"/>
    <dgm:cxn modelId="{1995A220-FDCC-49B1-AA51-3AABC75D0F44}" type="presParOf" srcId="{0C509E44-86D3-42D8-94FF-9B9788BAB857}" destId="{E4B0666F-2CF1-4C21-A251-46E6EBFF7C1D}" srcOrd="0" destOrd="0" presId="urn:microsoft.com/office/officeart/2005/8/layout/pList2#1"/>
    <dgm:cxn modelId="{F45B8C2F-85ED-4548-BB51-BD0B12D4AAD4}" type="presParOf" srcId="{0C509E44-86D3-42D8-94FF-9B9788BAB857}" destId="{BBFA0B92-8C45-4EAA-A200-A78384D846A7}" srcOrd="1" destOrd="0" presId="urn:microsoft.com/office/officeart/2005/8/layout/pList2#1"/>
    <dgm:cxn modelId="{2326CB72-CA4C-4D8D-92D7-C22178014557}" type="presParOf" srcId="{0C509E44-86D3-42D8-94FF-9B9788BAB857}" destId="{BF646D7A-C7D0-4489-A68F-61F32B7DB0C6}" srcOrd="2" destOrd="0" presId="urn:microsoft.com/office/officeart/2005/8/layout/pList2#1"/>
    <dgm:cxn modelId="{F78741FD-E94F-4C03-B4D6-84E5777A94D5}" type="presParOf" srcId="{78248EF9-FFBB-4EB0-94C4-16A1D0A1A170}" destId="{CAAEED2F-AC44-4514-84C2-160FDC42F579}" srcOrd="3" destOrd="0" presId="urn:microsoft.com/office/officeart/2005/8/layout/pList2#1"/>
    <dgm:cxn modelId="{4135BFAA-D0BA-447A-B014-C8AF0B493813}" type="presParOf" srcId="{78248EF9-FFBB-4EB0-94C4-16A1D0A1A170}" destId="{3617A269-0CD9-4948-9932-FA1AD12DE27E}" srcOrd="4" destOrd="0" presId="urn:microsoft.com/office/officeart/2005/8/layout/pList2#1"/>
    <dgm:cxn modelId="{35644B62-CEB3-4E1C-8E54-06F6FFF4CDF4}" type="presParOf" srcId="{3617A269-0CD9-4948-9932-FA1AD12DE27E}" destId="{5284ED54-4761-44DA-8086-D5FD397A1C95}" srcOrd="0" destOrd="0" presId="urn:microsoft.com/office/officeart/2005/8/layout/pList2#1"/>
    <dgm:cxn modelId="{E6014D90-8E5C-4F62-A1B2-E7BC9921C5AE}" type="presParOf" srcId="{3617A269-0CD9-4948-9932-FA1AD12DE27E}" destId="{9666B65F-B8AB-44AD-8F33-AF566667E781}" srcOrd="1" destOrd="0" presId="urn:microsoft.com/office/officeart/2005/8/layout/pList2#1"/>
    <dgm:cxn modelId="{E3F64436-9A93-445E-9422-B118E769FDCB}" type="presParOf" srcId="{3617A269-0CD9-4948-9932-FA1AD12DE27E}" destId="{41BC1ABA-1F87-4B1E-94EC-41724CD12655}" srcOrd="2" destOrd="0" presId="urn:microsoft.com/office/officeart/2005/8/layout/pList2#1"/>
    <dgm:cxn modelId="{3F41925C-F284-4B48-AB06-93C11AD20C1D}" type="presParOf" srcId="{78248EF9-FFBB-4EB0-94C4-16A1D0A1A170}" destId="{A9D6457D-CBBF-4A28-8C38-C3F75EA43CF1}" srcOrd="5" destOrd="0" presId="urn:microsoft.com/office/officeart/2005/8/layout/pList2#1"/>
    <dgm:cxn modelId="{CE48AF1F-081C-48D9-BCC5-24881243CD1D}" type="presParOf" srcId="{78248EF9-FFBB-4EB0-94C4-16A1D0A1A170}" destId="{CDFA4098-C274-4C84-9513-F0698696D98A}" srcOrd="6" destOrd="0" presId="urn:microsoft.com/office/officeart/2005/8/layout/pList2#1"/>
    <dgm:cxn modelId="{F16D78A1-2D52-4CA6-8799-14964B5E1E1D}" type="presParOf" srcId="{CDFA4098-C274-4C84-9513-F0698696D98A}" destId="{87B5BDBA-3C7A-41F1-8C33-F13937A84B36}" srcOrd="0" destOrd="0" presId="urn:microsoft.com/office/officeart/2005/8/layout/pList2#1"/>
    <dgm:cxn modelId="{4AD916A2-F505-4061-AA3F-CCE585FD5819}" type="presParOf" srcId="{CDFA4098-C274-4C84-9513-F0698696D98A}" destId="{928528D1-DD5F-4687-9BFE-878C43D23D5D}" srcOrd="1" destOrd="0" presId="urn:microsoft.com/office/officeart/2005/8/layout/pList2#1"/>
    <dgm:cxn modelId="{9E24D239-5AFC-4068-88EE-3B66C7B774AE}" type="presParOf" srcId="{CDFA4098-C274-4C84-9513-F0698696D98A}" destId="{D88C7409-AB93-4FE3-A61D-F51EE8A4B008}" srcOrd="2" destOrd="0" presId="urn:microsoft.com/office/officeart/2005/8/layout/pList2#1"/>
    <dgm:cxn modelId="{D16396F8-6D43-42C7-8837-D36E8CD94412}" type="presParOf" srcId="{78248EF9-FFBB-4EB0-94C4-16A1D0A1A170}" destId="{CA6E58D0-F06D-4082-9183-0F2955E6C631}" srcOrd="7" destOrd="0" presId="urn:microsoft.com/office/officeart/2005/8/layout/pList2#1"/>
    <dgm:cxn modelId="{43C31E3B-4290-41C3-8AE9-F98891C8D5D9}" type="presParOf" srcId="{78248EF9-FFBB-4EB0-94C4-16A1D0A1A170}" destId="{8AC8F713-1879-4B70-BB31-C5C195E24471}" srcOrd="8" destOrd="0" presId="urn:microsoft.com/office/officeart/2005/8/layout/pList2#1"/>
    <dgm:cxn modelId="{0CD61CF8-F0B5-4BAF-A625-C7DA6315C09F}" type="presParOf" srcId="{8AC8F713-1879-4B70-BB31-C5C195E24471}" destId="{9B706799-997B-4F74-B652-58B58A51EA58}" srcOrd="0" destOrd="0" presId="urn:microsoft.com/office/officeart/2005/8/layout/pList2#1"/>
    <dgm:cxn modelId="{5AC6560F-68C4-46FE-A491-3CFF3B045368}" type="presParOf" srcId="{8AC8F713-1879-4B70-BB31-C5C195E24471}" destId="{AF8C36F4-A127-4733-8CAC-70994BB842F2}" srcOrd="1" destOrd="0" presId="urn:microsoft.com/office/officeart/2005/8/layout/pList2#1"/>
    <dgm:cxn modelId="{177AF293-275E-4907-B258-2281FD4CCD6D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56463" y="243840"/>
          <a:ext cx="1471346" cy="1341120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/>
          <a:srcRect/>
          <a:tile tx="0" ty="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6463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152" tIns="274320" rIns="73152" bIns="128016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 dirty="0" smtClean="0"/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chemeClr val="tx1"/>
              </a:solidFill>
            </a:rPr>
            <a:t>Лингвистические</a:t>
          </a:r>
          <a:endParaRPr lang="ru-RU" sz="1800" b="0" i="0" kern="1200" dirty="0">
            <a:solidFill>
              <a:schemeClr val="tx1"/>
            </a:solidFill>
            <a:latin typeface="Corbel"/>
            <a:ea typeface="+mn-ea"/>
            <a:cs typeface="+mn-cs"/>
          </a:endParaRPr>
        </a:p>
      </dsp:txBody>
      <dsp:txXfrm rot="10800000">
        <a:off x="256463" y="1828799"/>
        <a:ext cx="1471346" cy="2235200"/>
      </dsp:txXfrm>
    </dsp:sp>
    <dsp:sp modelId="{BF646D7A-C7D0-4489-A68F-61F32B7DB0C6}">
      <dsp:nvSpPr>
        <dsp:cNvPr id="0" name=""/>
        <dsp:cNvSpPr/>
      </dsp:nvSpPr>
      <dsp:spPr>
        <a:xfrm>
          <a:off x="1874945" y="243840"/>
          <a:ext cx="1471346" cy="1341120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2"/>
          <a:srcRect/>
          <a:tile tx="0" ty="0" sx="30000" sy="3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874945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152" tIns="274320" rIns="73152" bIns="1422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smtClean="0">
              <a:solidFill>
                <a:schemeClr val="tx1"/>
              </a:solidFill>
            </a:rPr>
            <a:t>аспекты</a:t>
          </a:r>
          <a:endParaRPr lang="ru-RU" sz="2000" b="0" i="0" kern="1200" dirty="0">
            <a:solidFill>
              <a:schemeClr val="tx1"/>
            </a:solidFill>
            <a:latin typeface="Corbel"/>
            <a:ea typeface="+mn-ea"/>
            <a:cs typeface="+mn-cs"/>
          </a:endParaRPr>
        </a:p>
      </dsp:txBody>
      <dsp:txXfrm rot="10800000">
        <a:off x="1874945" y="1828799"/>
        <a:ext cx="1471346" cy="2235200"/>
      </dsp:txXfrm>
    </dsp:sp>
    <dsp:sp modelId="{41BC1ABA-1F87-4B1E-94EC-41724CD12655}">
      <dsp:nvSpPr>
        <dsp:cNvPr id="0" name=""/>
        <dsp:cNvSpPr/>
      </dsp:nvSpPr>
      <dsp:spPr>
        <a:xfrm>
          <a:off x="3493426" y="243840"/>
          <a:ext cx="1471346" cy="1341120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3"/>
          <a:srcRect/>
          <a:tile tx="222250" ty="-762000" sx="40000" sy="4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493426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152" tIns="274320" rIns="73152" bIns="1422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smtClean="0">
              <a:solidFill>
                <a:schemeClr val="tx1"/>
              </a:solidFill>
            </a:rPr>
            <a:t>в образовании</a:t>
          </a:r>
          <a:endParaRPr lang="ru-RU" sz="2000" b="0" i="0" kern="1200" dirty="0">
            <a:solidFill>
              <a:schemeClr val="tx1"/>
            </a:solidFill>
            <a:latin typeface="Corbel"/>
            <a:ea typeface="+mn-ea"/>
            <a:cs typeface="+mn-cs"/>
          </a:endParaRPr>
        </a:p>
      </dsp:txBody>
      <dsp:txXfrm rot="10800000">
        <a:off x="3493426" y="1828799"/>
        <a:ext cx="1471346" cy="2235200"/>
      </dsp:txXfrm>
    </dsp:sp>
    <dsp:sp modelId="{D88C7409-AB93-4FE3-A61D-F51EE8A4B008}">
      <dsp:nvSpPr>
        <dsp:cNvPr id="0" name=""/>
        <dsp:cNvSpPr/>
      </dsp:nvSpPr>
      <dsp:spPr>
        <a:xfrm>
          <a:off x="5111908" y="243840"/>
          <a:ext cx="1471346" cy="1341120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4"/>
          <a:srcRect/>
          <a:tile tx="0" ty="0" sx="60000" sy="60000" flip="none" algn="ct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111908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152" tIns="274320" rIns="73152" bIns="1422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smtClean="0">
              <a:solidFill>
                <a:schemeClr val="tx1"/>
              </a:solidFill>
            </a:rPr>
            <a:t>будущих</a:t>
          </a:r>
          <a:endParaRPr lang="ru-RU" sz="2000" b="0" i="0" kern="1200" dirty="0">
            <a:solidFill>
              <a:schemeClr val="tx1"/>
            </a:solidFill>
            <a:latin typeface="Corbel"/>
            <a:ea typeface="+mn-ea"/>
            <a:cs typeface="+mn-cs"/>
          </a:endParaRPr>
        </a:p>
      </dsp:txBody>
      <dsp:txXfrm rot="10800000">
        <a:off x="5111908" y="1828799"/>
        <a:ext cx="1471346" cy="2235200"/>
      </dsp:txXfrm>
    </dsp:sp>
    <dsp:sp modelId="{B68F94D2-D73D-420A-802B-DFDC9BE4ED4C}">
      <dsp:nvSpPr>
        <dsp:cNvPr id="0" name=""/>
        <dsp:cNvSpPr/>
      </dsp:nvSpPr>
      <dsp:spPr>
        <a:xfrm>
          <a:off x="6730389" y="243840"/>
          <a:ext cx="1471346" cy="1341120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5"/>
          <a:srcRect/>
          <a:tile tx="889000" ty="0" sx="90000" sy="90000" flip="none" algn="r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730389" y="1828799"/>
          <a:ext cx="147134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vert270" wrap="square" lIns="73152" tIns="274320" rIns="73152" bIns="1422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 dirty="0" smtClean="0">
            <a:solidFill>
              <a:schemeClr val="tx1"/>
            </a:solidFill>
          </a:endParaRPr>
        </a:p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smtClean="0">
              <a:solidFill>
                <a:schemeClr val="tx1"/>
              </a:solidFill>
            </a:rPr>
            <a:t>логопедов</a:t>
          </a:r>
          <a:endParaRPr lang="ru-RU" sz="2000" b="0" i="0" kern="1200" dirty="0">
            <a:solidFill>
              <a:schemeClr val="tx1"/>
            </a:solidFill>
            <a:latin typeface="Corbel"/>
            <a:ea typeface="+mn-ea"/>
            <a:cs typeface="+mn-cs"/>
          </a:endParaRPr>
        </a:p>
      </dsp:txBody>
      <dsp:txXfrm rot="10800000">
        <a:off x="6730389" y="1828799"/>
        <a:ext cx="1471346" cy="223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pPr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600010"/>
      </p:ext>
    </p:extLst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767681"/>
      </p:ext>
    </p:extLst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995680"/>
      </p:ext>
    </p:extLst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677524"/>
      </p:ext>
    </p:extLst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084574"/>
      </p:ext>
    </p:extLst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156505"/>
      </p:ext>
    </p:extLst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414266"/>
      </p:ext>
    </p:extLst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160869"/>
      </p:ext>
    </p:extLst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707306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9262"/>
      </p:ext>
    </p:extLst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922695"/>
      </p:ext>
    </p:extLst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56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4290891650"/>
              </p:ext>
            </p:extLst>
          </p:nvPr>
        </p:nvGraphicFramePr>
        <p:xfrm>
          <a:off x="381000" y="1397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71991300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Ольга\Desktop\еп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44824"/>
            <a:ext cx="3043584" cy="3652301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5400600" cy="6408712"/>
          </a:xfrm>
          <a:prstGeom prst="roundRect">
            <a:avLst/>
          </a:prstGeom>
          <a:solidFill>
            <a:srgbClr val="FFFF99">
              <a:alpha val="77255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 работа обеспечивается грамотным отбором, корректной подачей языкового материала, правильным определением способов работы с ним и т. д.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Ольга\Desktop\iцу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632848" cy="6025933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420888"/>
            <a:ext cx="8352928" cy="1728192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подготовки студентов: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Ольга\Desktop\iцу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632848" cy="6025933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8352928" cy="6192688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осознание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студентами важности речевых умений и лингвистических знаний для профессиональной деятельности, развитие стремления к их совершенствованию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200" dirty="0" smtClean="0"/>
              <a:t> </a:t>
            </a:r>
            <a:r>
              <a:rPr lang="ru-RU" sz="3200" dirty="0" smtClean="0"/>
              <a:t>·</a:t>
            </a:r>
          </a:p>
          <a:p>
            <a:pPr algn="ctr">
              <a:buFontTx/>
              <a:buChar char="-"/>
            </a:pPr>
            <a:endParaRPr lang="ru-RU" sz="3200" dirty="0" smtClean="0"/>
          </a:p>
          <a:p>
            <a:pPr algn="ctr">
              <a:buFontTx/>
              <a:buChar char="-"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речевых возможностей студентов, формирование у них профессионально ориентированных дискурсивных умений;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Ольга\Desktop\iцу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7632848" cy="6025933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8352928" cy="6192688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ими фундаментальных лингвистических знаний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FontTx/>
              <a:buChar char="-"/>
            </a:pP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у будущих логопедов прагматической установки на применение этих знаний в профессиональной деятельности; формирование прикладных профессионально ориентированных лингвистических умений.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95536" y="2420888"/>
            <a:ext cx="8352928" cy="2448272"/>
          </a:xfrm>
          <a:prstGeom prst="roundRect">
            <a:avLst/>
          </a:prstGeom>
          <a:solidFill>
            <a:srgbClr val="FFFF99">
              <a:alpha val="90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  ЗА   ВНИМАНИЕ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ьга\Desktop\Hangisi_do_ru_hangisi_yanl___238486433201909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9255" y="1268760"/>
            <a:ext cx="3794745" cy="3794745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5832648" cy="6408712"/>
          </a:xfrm>
          <a:prstGeom prst="roundRect">
            <a:avLst/>
          </a:prstGeom>
          <a:solidFill>
            <a:srgbClr val="FFFF99">
              <a:alpha val="77255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Лингвистика - 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базовой для логопедии наукой, а ее изучение -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неотъемлемой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частью подготовки квалифицированного специалиста.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логопедии и лингвистики имеется много точек пересечения как теоретического, так и прикладного характера.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р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3024336" cy="3024336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2411760" y="260648"/>
            <a:ext cx="6336704" cy="6408712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логопедии проблема языковой личности является двусторонней. Во-первых, она может рассматриваться в контексте решения задач логопедического воздействия на личность и речь обучаемого.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Вовторых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понятие языковой личности может быть применено непосредственно к логопеду.</a:t>
            </a:r>
          </a:p>
          <a:p>
            <a:pPr algn="just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Ольга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008779" cy="5256584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467544" y="548680"/>
            <a:ext cx="8352928" cy="1512168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Какова же профессиональная языковая личность логопеда?</a:t>
            </a:r>
          </a:p>
          <a:p>
            <a:pPr algn="just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008779" cy="5256584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908720"/>
            <a:ext cx="8352928" cy="5112568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Речь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логопеда характеризуется особым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фонетическим оформлением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(специфическая артикуляция, осознанность и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темпо - мелодического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интонационного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оформления).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Ольга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008779" cy="5256584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8352928" cy="6408712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 же - лексическим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(устойчивая терминология и дидактические включения, прямое значение слов, специально отобранный 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занятий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текстуально - грамматическим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(преобладание описательных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текстов, акцентуация основной мысли, специфика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использовании местоимений) оформлением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Ольга\Desktop\рпмас.jpeg"/>
          <p:cNvPicPr>
            <a:picLocks noChangeAspect="1" noChangeArrowheads="1"/>
          </p:cNvPicPr>
          <p:nvPr/>
        </p:nvPicPr>
        <p:blipFill>
          <a:blip r:embed="rId2" cstate="print"/>
          <a:srcRect r="14000"/>
          <a:stretch>
            <a:fillRect/>
          </a:stretch>
        </p:blipFill>
        <p:spPr bwMode="auto">
          <a:xfrm>
            <a:off x="5868144" y="1916832"/>
            <a:ext cx="3096344" cy="3600400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5832648" cy="6408712"/>
          </a:xfrm>
          <a:prstGeom prst="roundRect">
            <a:avLst/>
          </a:prstGeom>
          <a:solidFill>
            <a:srgbClr val="FFFF99">
              <a:alpha val="77255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набора умений, обеспечивающих становление речи, требует определенных знаний (в том числе лингвистических,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речеведческих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способности к контролю и самоконтролю за речью.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льга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7008779" cy="5256584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260648"/>
            <a:ext cx="8352928" cy="6408712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компетентность логопеда во многом определяется уровнем лингвистических знаний, степенью усвоения теоретической лингвистической базы в виде обобщенных системных знаний о языке и речи, способностью распознавать и квалифицировать нарушения языковых и речевых норм, осознавать закономерности развития и функционирования системы  «язык — индивидуум — общество».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Ольга\Desktop\р.jpeg"/>
          <p:cNvPicPr>
            <a:picLocks noChangeAspect="1" noChangeArrowheads="1"/>
          </p:cNvPicPr>
          <p:nvPr/>
        </p:nvPicPr>
        <p:blipFill>
          <a:blip r:embed="rId2" cstate="print"/>
          <a:srcRect l="29142"/>
          <a:stretch>
            <a:fillRect/>
          </a:stretch>
        </p:blipFill>
        <p:spPr bwMode="auto">
          <a:xfrm>
            <a:off x="0" y="1988840"/>
            <a:ext cx="3415364" cy="3528392"/>
          </a:xfrm>
          <a:prstGeom prst="rect">
            <a:avLst/>
          </a:prstGeom>
          <a:noFill/>
        </p:spPr>
      </p:pic>
      <p:sp>
        <p:nvSpPr>
          <p:cNvPr id="2" name="Скругленный прямоугольник 1"/>
          <p:cNvSpPr/>
          <p:nvPr/>
        </p:nvSpPr>
        <p:spPr>
          <a:xfrm>
            <a:off x="1619672" y="260648"/>
            <a:ext cx="7128792" cy="6408712"/>
          </a:xfrm>
          <a:prstGeom prst="roundRect">
            <a:avLst/>
          </a:prstGeom>
          <a:solidFill>
            <a:srgbClr val="FFFF99">
              <a:alpha val="7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bliqueTopRight"/>
              <a:lightRig rig="threePt" dir="t"/>
            </a:scene3d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Профессиональная деятельность логопеда, в отличие от большинства педагогических специальностей, требует не только дискурсивных умений, но и включения системы лингвистических знаний в различные виды профессиональной деятельности (диагностическую, коррекционно-развивающую, пропедевтическую и др.).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ФОДОб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69BA382-DE24-4158-BBE4-78555521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ФОДОбр</Template>
  <TotalTime>0</TotalTime>
  <Words>350</Words>
  <Application>Microsoft Office PowerPoint</Application>
  <PresentationFormat>Экран (4:3)</PresentationFormat>
  <Paragraphs>30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ФОДОбр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2015-03-23T17:09:55Z</dcterms:created>
  <dcterms:modified xsi:type="dcterms:W3CDTF">2015-03-23T20:46:44Z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