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92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83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06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90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39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69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45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6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96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97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38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774D-2BB9-4E87-B949-B26B2DEFFC4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6743-3E29-44EB-BC1C-94761E7DA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392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est\Desktop\Настя\Настя портфолио\images (2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" y="188640"/>
            <a:ext cx="8363691" cy="6264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8194" y="4941168"/>
            <a:ext cx="7678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ДОМАШНИЕ ЖИВОТНЫЕ</a:t>
            </a:r>
            <a:endParaRPr lang="ru-RU" sz="5400" b="1" cap="none" spc="0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93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Рано-рано поутру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c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пел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рожок: "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Ту-ру-ру-ру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!"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 коровки в лад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ему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затянули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: "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Му-му-му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!"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Ты, Буренушка,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ступай,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чисто поле погуляй,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 вернешься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вечерком,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напои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нас молоком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099722" cy="47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Лошадь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Best\Desktop\Настя\ольга\DSC00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09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Я люблю свою лошадку</a:t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Причешу ей шерстку гладко</a:t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Гребешком приглажу хвостик</a:t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И верхом поеду в гости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920879" cy="494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st\Desktop\Настя\ольга\Фото0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779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est\Desktop\Настя\DSC02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42" y="3121387"/>
            <a:ext cx="530455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Коза</a:t>
            </a:r>
            <a:endParaRPr lang="ru-RU" sz="80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0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st\Desktop\Настя\ольга\Фото0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643050"/>
            <a:ext cx="5314912" cy="4952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Идет коза рогатая, идет коза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бодатая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 малыми ребятами, за малыми девчатами.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Ножками топ-топ, глазками хлоп-хлоп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Кто каши не ест, молока не пьет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Забодает, забодает, забодает, забодает.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5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Рано-рано поутру cпел рожок: "Ту-ру-ру-ру!" А коровки в лад ему затянули: "Му-му-му!" Ты, Буренушка, ступай, в чисто поле погуляй, А вернешься вечерком, напои нас молоком. </vt:lpstr>
      <vt:lpstr>Лошадь</vt:lpstr>
      <vt:lpstr>Я люблю свою лошадку Причешу ей шерстку гладко Гребешком приглажу хвостик И верхом поеду в гости</vt:lpstr>
      <vt:lpstr>Коза</vt:lpstr>
      <vt:lpstr>Идет коза рогатая, идет коза бодатая За малыми ребятами, за малыми девчатами. Ножками топ-топ, глазками хлоп-хлоп Кто каши не ест, молока не пьет Забодает, забодает, забодает, забодает.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Admin</cp:lastModifiedBy>
  <cp:revision>9</cp:revision>
  <dcterms:created xsi:type="dcterms:W3CDTF">2013-11-05T10:14:13Z</dcterms:created>
  <dcterms:modified xsi:type="dcterms:W3CDTF">2013-11-05T18:49:54Z</dcterms:modified>
</cp:coreProperties>
</file>