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B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otpusk.ru/gallery/large/12853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istoricus.ru/assets/images/nikon.jp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hist.msu.ru/ER/NIKON/IZ19_2m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mc.komi.com/02/07/img/001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thnomuseum.ru/imgp/338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s40.radikal.ru/i087/0903/92/b2f3fc205a49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Solovetsky_Monastery_Uprisin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/index.php?title=%D0%9C%D0%B8%D0%BB%D0%BE%D1%80%D0%B0%D0%B4%D0%BE%D0%B2%D0%B8%D1%87,_%D0%A1%D0%B5%D1%80%D0%B3%D0%B5%D0%B9_%D0%94%D0%BC%D0%B8%D1%82%D1%80%D0%B8%D0%B5%D0%B2%D0%B8%D1%87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05753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DD0B29"/>
                </a:solidFill>
                <a:latin typeface="+mn-lt"/>
              </a:rPr>
              <a:t>Церковный раскол</a:t>
            </a:r>
            <a:endParaRPr lang="ru-RU" sz="6600" dirty="0">
              <a:solidFill>
                <a:srgbClr val="DD0B29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85852" y="3331698"/>
            <a:ext cx="85748" cy="166893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5716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DD0B29"/>
                </a:solidFill>
                <a:latin typeface="+mn-lt"/>
              </a:rPr>
              <a:t>Реформы патриарха Никона</a:t>
            </a:r>
            <a:endParaRPr lang="ru-RU" dirty="0">
              <a:solidFill>
                <a:srgbClr val="DD0B29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643998" cy="351268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середине </a:t>
            </a:r>
            <a:r>
              <a:rPr lang="en-US" dirty="0" smtClean="0">
                <a:solidFill>
                  <a:schemeClr val="bg1"/>
                </a:solidFill>
              </a:rPr>
              <a:t>XVII </a:t>
            </a:r>
            <a:r>
              <a:rPr lang="ru-RU" dirty="0" smtClean="0">
                <a:solidFill>
                  <a:schemeClr val="bg1"/>
                </a:solidFill>
              </a:rPr>
              <a:t>века стало ясно, что в русских церковных книгах, переписавшихся от руки из века в век, имеется много описок и искажений текста в сравнении с оригиналами. Немало сомнений вызывали и некоторые другие обычаи.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i-main-pic" descr="Картинка 86 из 12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46723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09600"/>
            <a:ext cx="847251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D0B29"/>
                </a:solidFill>
                <a:latin typeface="+mn-lt"/>
              </a:rPr>
              <a:t>Провести церковную реформу было поручено патриарху Никону.</a:t>
            </a:r>
            <a:endParaRPr lang="ru-RU" dirty="0">
              <a:solidFill>
                <a:srgbClr val="DD0B29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2507786"/>
            <a:ext cx="5472122" cy="2707164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Патриарх Никон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1653-1655 г.г. – церковная </a:t>
            </a:r>
            <a:r>
              <a:rPr lang="ru-RU" sz="3600" dirty="0" smtClean="0">
                <a:solidFill>
                  <a:schemeClr val="bg1"/>
                </a:solidFill>
              </a:rPr>
              <a:t>реформа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i-main-pic" descr="Картинка 14 из 9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27432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Мнения верующих разделились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Одни предлагали исправить церковные книги и обряды, вернувшись к древнерусским образцам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Другие, в том числе и царь Алексей Михайлович,  считали, что следует обратиться не к книгам столетней давности, а к самим греческим источникам, с которых они переписывались раньше.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Было введено крещение тремя пальцами, поясные поклоны вместо земных, исправлены по греческим образцам церковные книги.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-main-pic" descr="Картинка 54 из 9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50768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6215083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Церковный Собор 1654 года</a:t>
            </a:r>
            <a:r>
              <a:rPr lang="ru-RU" dirty="0" smtClean="0"/>
              <a:t> (Патриарх </a:t>
            </a:r>
          </a:p>
          <a:p>
            <a:r>
              <a:rPr lang="ru-RU" dirty="0" smtClean="0"/>
              <a:t>Никон представляет новые богослужебные тексты)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Эти изменения вызвали протест широких слоёв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населения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и привели  расколу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5072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Церковный собор 1666-1667 годов поддержал церковную реформу и проклял всех её противников, которые стали именоваться </a:t>
            </a:r>
            <a:r>
              <a:rPr lang="ru-RU" sz="2800" b="1" i="1" dirty="0" smtClean="0">
                <a:solidFill>
                  <a:srgbClr val="DD0B29"/>
                </a:solidFill>
              </a:rPr>
              <a:t>старообрядцами.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Выдающимся руководителем старообрядцев выступал протопоп </a:t>
            </a:r>
            <a:r>
              <a:rPr lang="ru-RU" sz="2800" b="1" i="1" dirty="0" smtClean="0">
                <a:solidFill>
                  <a:srgbClr val="DD0B29"/>
                </a:solidFill>
              </a:rPr>
              <a:t>Аввакум.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i-main-pic" descr="Картинка 3 из 35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14488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 из 35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50768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3429001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Житие </a:t>
            </a:r>
            <a:r>
              <a:rPr lang="ru-RU" b="1" dirty="0" smtClean="0"/>
              <a:t>протопопа</a:t>
            </a:r>
            <a:r>
              <a:rPr lang="ru-RU" dirty="0" smtClean="0"/>
              <a:t> </a:t>
            </a:r>
            <a:r>
              <a:rPr lang="ru-RU" b="1" dirty="0" smtClean="0"/>
              <a:t>Аввакума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7" name="i-main-pic" descr="Картинка 26 из 9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00438"/>
            <a:ext cx="4648197" cy="283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0" y="635795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В.И. Суриков Боярыня Морозова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4/48/Solovetsky_Monastery_Uprising.jpg/300px-Solovetsky_Monastery_Uprising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571504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1" y="0"/>
            <a:ext cx="83582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Черный собор. Восстание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соловецкого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монастыря против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новопечатных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книг в 1666 году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Милорадович, Сергей Дмитриевич (страница отсутствует)"/>
              </a:rPr>
              <a:t>С. Милорадович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1885 год)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206</Words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Церковный раскол</vt:lpstr>
      <vt:lpstr>Реформы патриарха Никона</vt:lpstr>
      <vt:lpstr>Провести церковную реформу было поручено патриарху Никону.</vt:lpstr>
      <vt:lpstr>Мнения верующих разделились</vt:lpstr>
      <vt:lpstr>Было введено крещение тремя пальцами, поясные поклоны вместо земных, исправлены по греческим образцам церковные книги.</vt:lpstr>
      <vt:lpstr>Эти изменения вызвали протест широких слоёв населения и привели  расколу.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Церковный раскол</dc:title>
  <cp:lastModifiedBy>Admin</cp:lastModifiedBy>
  <cp:revision>14</cp:revision>
  <dcterms:modified xsi:type="dcterms:W3CDTF">2009-11-22T20:16:48Z</dcterms:modified>
</cp:coreProperties>
</file>