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27261C5-47FB-4441-9072-9BFEADEBC5F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3E1D4F-A463-4371-9F41-75D2A957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61C5-47FB-4441-9072-9BFEADEBC5F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1D4F-A463-4371-9F41-75D2A957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61C5-47FB-4441-9072-9BFEADEBC5F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1D4F-A463-4371-9F41-75D2A957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61C5-47FB-4441-9072-9BFEADEBC5F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1D4F-A463-4371-9F41-75D2A9575C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61C5-47FB-4441-9072-9BFEADEBC5F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1D4F-A463-4371-9F41-75D2A9575C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61C5-47FB-4441-9072-9BFEADEBC5F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1D4F-A463-4371-9F41-75D2A9575C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61C5-47FB-4441-9072-9BFEADEBC5F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1D4F-A463-4371-9F41-75D2A957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61C5-47FB-4441-9072-9BFEADEBC5F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1D4F-A463-4371-9F41-75D2A9575C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7261C5-47FB-4441-9072-9BFEADEBC5F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1D4F-A463-4371-9F41-75D2A957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27261C5-47FB-4441-9072-9BFEADEBC5F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3E1D4F-A463-4371-9F41-75D2A957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27261C5-47FB-4441-9072-9BFEADEBC5F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3E1D4F-A463-4371-9F41-75D2A9575C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27261C5-47FB-4441-9072-9BFEADEBC5F4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A3E1D4F-A463-4371-9F41-75D2A9575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2592288"/>
          </a:xfrm>
        </p:spPr>
        <p:txBody>
          <a:bodyPr>
            <a:normAutofit/>
          </a:bodyPr>
          <a:lstStyle/>
          <a:p>
            <a:r>
              <a:rPr lang="ru-RU" dirty="0" smtClean="0"/>
              <a:t>Обучающее </a:t>
            </a:r>
            <a:r>
              <a:rPr lang="ru-RU" dirty="0" smtClean="0"/>
              <a:t>изложение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FF0000"/>
                </a:solidFill>
              </a:rPr>
              <a:t>Мурлыка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2696344" cy="2204864"/>
          </a:xfrm>
        </p:spPr>
        <p:txBody>
          <a:bodyPr>
            <a:normAutofit lnSpcReduction="10000"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Составила учитель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МБОУ «СОШ № 80» </a:t>
            </a:r>
          </a:p>
          <a:p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</a:rPr>
              <a:t>г.Перми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Лисовская Е.Ю.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bdbf6a220b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25" y="63500"/>
            <a:ext cx="333375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Мурлыка.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Двадцать восьмое января.</a:t>
            </a:r>
            <a:br>
              <a:rPr lang="ru-RU" dirty="0" smtClean="0"/>
            </a:br>
            <a:r>
              <a:rPr lang="ru-RU" dirty="0" smtClean="0"/>
              <a:t>Изложение.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Прочитайте текст.</a:t>
            </a:r>
          </a:p>
          <a:p>
            <a:r>
              <a:rPr lang="ru-RU" dirty="0" smtClean="0"/>
              <a:t>- Почему это текст?</a:t>
            </a:r>
          </a:p>
          <a:p>
            <a:r>
              <a:rPr lang="ru-RU" dirty="0" smtClean="0"/>
              <a:t>- О чем говорится в тексте?</a:t>
            </a:r>
          </a:p>
          <a:p>
            <a:r>
              <a:rPr lang="ru-RU" dirty="0" smtClean="0"/>
              <a:t>- Определите главную мысль текста.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( Как кот остужает и греет живот)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Упражнение 288.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 такой Мурлыка?</a:t>
            </a:r>
          </a:p>
          <a:p>
            <a:r>
              <a:rPr lang="ru-RU" dirty="0" smtClean="0"/>
              <a:t>Что он любит больше всего?</a:t>
            </a:r>
          </a:p>
          <a:p>
            <a:r>
              <a:rPr lang="ru-RU" dirty="0" smtClean="0"/>
              <a:t>Почему летом кот часто лежал на солнышке?</a:t>
            </a:r>
          </a:p>
          <a:p>
            <a:r>
              <a:rPr lang="ru-RU" dirty="0" smtClean="0"/>
              <a:t>Какое молоко лакал кот зимой? Как он остужал живот?</a:t>
            </a:r>
          </a:p>
          <a:p>
            <a:r>
              <a:rPr lang="ru-RU" dirty="0" smtClean="0"/>
              <a:t>Почему Мурлыка не ловил мышей?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Беседа по содержанию.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Сколько частей в тексте?</a:t>
            </a:r>
          </a:p>
          <a:p>
            <a:r>
              <a:rPr lang="ru-RU" b="1" dirty="0" smtClean="0"/>
              <a:t>Примерный план.</a:t>
            </a:r>
          </a:p>
          <a:p>
            <a:pPr>
              <a:buNone/>
            </a:pPr>
            <a:r>
              <a:rPr lang="ru-RU" dirty="0" smtClean="0"/>
              <a:t>    1. Кот Мурлыка – любитель молока.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2. Летом живот на солнце греет.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3. Зимой живот остужает.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4. Мышей ловить некогда.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Составление плана.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Уважал молоко…</a:t>
            </a:r>
          </a:p>
          <a:p>
            <a:r>
              <a:rPr lang="ru-RU" dirty="0" smtClean="0"/>
              <a:t>Зимой подавай…</a:t>
            </a:r>
          </a:p>
          <a:p>
            <a:r>
              <a:rPr lang="ru-RU" dirty="0" smtClean="0"/>
              <a:t>Всё до капельки вылакает</a:t>
            </a:r>
          </a:p>
          <a:p>
            <a:r>
              <a:rPr lang="ru-RU" dirty="0" smtClean="0"/>
              <a:t>То греет живот, то студит</a:t>
            </a:r>
          </a:p>
          <a:p>
            <a:r>
              <a:rPr lang="ru-RU" dirty="0" smtClean="0"/>
              <a:t>Мышей ловить некогда</a:t>
            </a:r>
          </a:p>
          <a:p>
            <a:r>
              <a:rPr lang="ru-RU" i="1" dirty="0" smtClean="0"/>
              <a:t>Слова с уменьшительно-ласкательным суффиксом:</a:t>
            </a:r>
          </a:p>
          <a:p>
            <a:pPr>
              <a:buNone/>
            </a:pPr>
            <a:r>
              <a:rPr lang="ru-RU" b="1" dirty="0" smtClean="0"/>
              <a:t>     лапки, пенка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Ключевые слова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Назовите слова, написание которых надо запомнить.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молоко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вылакает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сразу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живот</a:t>
            </a:r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вверх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Орфографическая подготовка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    1. Кот Мурлыка – любитель молока.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2. Летом живот на солнце греет.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3. Зимой живот остужает.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4. Мышей ловить некогда.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Пересказ текста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Повторить всё об имени существительном</a:t>
            </a:r>
          </a:p>
          <a:p>
            <a:r>
              <a:rPr lang="ru-RU" dirty="0" smtClean="0"/>
              <a:t>Стр. </a:t>
            </a:r>
            <a:r>
              <a:rPr lang="ru-RU" smtClean="0"/>
              <a:t>49 слова 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232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Обучающее изложение  Мурлыка </vt:lpstr>
      <vt:lpstr>Двадцать восьмое января. Изложение.</vt:lpstr>
      <vt:lpstr>Упражнение 288.</vt:lpstr>
      <vt:lpstr>Беседа по содержанию.</vt:lpstr>
      <vt:lpstr>Составление плана.</vt:lpstr>
      <vt:lpstr>Ключевые слова</vt:lpstr>
      <vt:lpstr>Орфографическая подготовка</vt:lpstr>
      <vt:lpstr>Пересказ текста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Обучающее изложение</dc:title>
  <dc:creator>Елена</dc:creator>
  <cp:lastModifiedBy>X</cp:lastModifiedBy>
  <cp:revision>10</cp:revision>
  <dcterms:created xsi:type="dcterms:W3CDTF">2013-01-28T06:13:17Z</dcterms:created>
  <dcterms:modified xsi:type="dcterms:W3CDTF">2013-10-30T17:30:49Z</dcterms:modified>
</cp:coreProperties>
</file>