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57" r:id="rId4"/>
    <p:sldId id="265" r:id="rId5"/>
    <p:sldId id="258" r:id="rId6"/>
    <p:sldId id="262" r:id="rId7"/>
    <p:sldId id="266" r:id="rId8"/>
    <p:sldId id="268" r:id="rId9"/>
    <p:sldId id="270" r:id="rId10"/>
    <p:sldId id="273" r:id="rId11"/>
    <p:sldId id="274" r:id="rId12"/>
    <p:sldId id="275" r:id="rId13"/>
    <p:sldId id="276" r:id="rId14"/>
    <p:sldId id="259" r:id="rId15"/>
    <p:sldId id="260" r:id="rId16"/>
    <p:sldId id="269" r:id="rId17"/>
    <p:sldId id="264" r:id="rId18"/>
    <p:sldId id="277" r:id="rId19"/>
    <p:sldId id="261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996633"/>
    <a:srgbClr val="CC0000"/>
    <a:srgbClr val="009900"/>
    <a:srgbClr val="FF9900"/>
    <a:srgbClr val="0000CC"/>
    <a:srgbClr val="221304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578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AC312-B5CD-44AE-8C8C-73CFF875BF9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A07869D-BA2C-48DC-B3E8-EAF41E1ED717}">
      <dgm:prSet phldrT="[Текст]" custT="1"/>
      <dgm:spPr>
        <a:solidFill>
          <a:schemeClr val="tx2">
            <a:lumMod val="10000"/>
            <a:lumOff val="90000"/>
          </a:schemeClr>
        </a:solidFill>
        <a:ln w="19050">
          <a:solidFill>
            <a:srgbClr val="C0000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Учитывать уровень образовательных возможностей учащихся</a:t>
          </a:r>
          <a:endParaRPr lang="ru-RU" sz="2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40213539-4215-4EC5-AC2A-565FDBA28EBE}" type="parTrans" cxnId="{81D2F077-982B-4F9F-A2C5-CED6FF0B96F5}">
      <dgm:prSet/>
      <dgm:spPr/>
      <dgm:t>
        <a:bodyPr/>
        <a:lstStyle/>
        <a:p>
          <a:endParaRPr lang="ru-RU"/>
        </a:p>
      </dgm:t>
    </dgm:pt>
    <dgm:pt modelId="{DCBA85D0-1F6F-4D7A-A6C2-26D8FBF3C0AB}" type="sibTrans" cxnId="{81D2F077-982B-4F9F-A2C5-CED6FF0B96F5}">
      <dgm:prSet/>
      <dgm:spPr/>
      <dgm:t>
        <a:bodyPr/>
        <a:lstStyle/>
        <a:p>
          <a:endParaRPr lang="ru-RU"/>
        </a:p>
      </dgm:t>
    </dgm:pt>
    <dgm:pt modelId="{2743FB2C-E921-47F1-911A-797F8B290C6D}">
      <dgm:prSet phldrT="[Текст]" custT="1"/>
      <dgm:spPr>
        <a:ln w="12700"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Учитывать особенности состава группы</a:t>
          </a:r>
          <a:endParaRPr lang="ru-RU" sz="2400" b="1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4F9382A-EB1F-46E6-9CD5-DFF25C5F4931}" type="parTrans" cxnId="{EC32E2AA-5C0E-4321-B4D0-A6BDBAA7FFA2}">
      <dgm:prSet/>
      <dgm:spPr/>
      <dgm:t>
        <a:bodyPr/>
        <a:lstStyle/>
        <a:p>
          <a:endParaRPr lang="ru-RU"/>
        </a:p>
      </dgm:t>
    </dgm:pt>
    <dgm:pt modelId="{27FBA31F-32FB-425E-B024-F079D18CDE1E}" type="sibTrans" cxnId="{EC32E2AA-5C0E-4321-B4D0-A6BDBAA7FFA2}">
      <dgm:prSet/>
      <dgm:spPr/>
      <dgm:t>
        <a:bodyPr/>
        <a:lstStyle/>
        <a:p>
          <a:endParaRPr lang="ru-RU"/>
        </a:p>
      </dgm:t>
    </dgm:pt>
    <dgm:pt modelId="{62A4A446-B1D9-4A90-B890-9B8BBEEDC79F}">
      <dgm:prSet phldrT="[Текст]" custT="1"/>
      <dgm:spPr>
        <a:solidFill>
          <a:schemeClr val="tx2">
            <a:lumMod val="50000"/>
            <a:lumOff val="50000"/>
          </a:schemeClr>
        </a:solidFill>
        <a:ln w="19050">
          <a:solidFill>
            <a:srgbClr val="FF0000"/>
          </a:solidFill>
        </a:ln>
      </dgm:spPr>
      <dgm:t>
        <a:bodyPr/>
        <a:lstStyle/>
        <a:p>
          <a:r>
            <a:rPr lang="ru-RU" sz="2400" b="1" dirty="0" smtClean="0">
              <a:latin typeface="+mn-lt"/>
              <a:cs typeface="Arial" pitchFamily="34" charset="0"/>
            </a:rPr>
            <a:t>Составлять задания исключительно для совместного поиска решения</a:t>
          </a:r>
        </a:p>
      </dgm:t>
    </dgm:pt>
    <dgm:pt modelId="{B273EEDD-F433-4BE2-A1A9-EC792AB80C13}" type="parTrans" cxnId="{B8CB965E-941D-42CC-87FB-9992E1978995}">
      <dgm:prSet/>
      <dgm:spPr/>
      <dgm:t>
        <a:bodyPr/>
        <a:lstStyle/>
        <a:p>
          <a:endParaRPr lang="ru-RU"/>
        </a:p>
      </dgm:t>
    </dgm:pt>
    <dgm:pt modelId="{BC8095AF-CAA3-4A54-8773-792BF3B14A12}" type="sibTrans" cxnId="{B8CB965E-941D-42CC-87FB-9992E1978995}">
      <dgm:prSet/>
      <dgm:spPr/>
      <dgm:t>
        <a:bodyPr/>
        <a:lstStyle/>
        <a:p>
          <a:endParaRPr lang="ru-RU"/>
        </a:p>
      </dgm:t>
    </dgm:pt>
    <dgm:pt modelId="{99965D0A-0559-44BC-8E77-4244E8FC283A}">
      <dgm:prSet phldrT="[Текст]" custT="1"/>
      <dgm:spPr>
        <a:solidFill>
          <a:schemeClr val="bg2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400" b="1" dirty="0" smtClean="0">
              <a:latin typeface="+mn-lt"/>
              <a:cs typeface="Arial" pitchFamily="34" charset="0"/>
            </a:rPr>
            <a:t>Распределять роли между участниками группы</a:t>
          </a:r>
        </a:p>
      </dgm:t>
    </dgm:pt>
    <dgm:pt modelId="{C38E6CCF-ED55-4371-9B0A-07FEAB8AE347}" type="parTrans" cxnId="{7A3268DA-F07C-47E4-84BF-095B9C490240}">
      <dgm:prSet/>
      <dgm:spPr/>
      <dgm:t>
        <a:bodyPr/>
        <a:lstStyle/>
        <a:p>
          <a:endParaRPr lang="ru-RU"/>
        </a:p>
      </dgm:t>
    </dgm:pt>
    <dgm:pt modelId="{0ECDC019-3B44-4065-A180-770F0A5062AF}" type="sibTrans" cxnId="{7A3268DA-F07C-47E4-84BF-095B9C490240}">
      <dgm:prSet/>
      <dgm:spPr/>
      <dgm:t>
        <a:bodyPr/>
        <a:lstStyle/>
        <a:p>
          <a:endParaRPr lang="ru-RU"/>
        </a:p>
      </dgm:t>
    </dgm:pt>
    <dgm:pt modelId="{2477A247-5FD5-48A2-B6D5-FFDE864E2CD7}">
      <dgm:prSet phldrT="[Текст]" custT="1"/>
      <dgm:spPr>
        <a:solidFill>
          <a:srgbClr val="996633"/>
        </a:solidFill>
        <a:ln>
          <a:solidFill>
            <a:srgbClr val="C00000"/>
          </a:solidFill>
        </a:ln>
      </dgm:spPr>
      <dgm:t>
        <a:bodyPr anchor="ctr" anchorCtr="0"/>
        <a:lstStyle/>
        <a:p>
          <a:r>
            <a:rPr lang="ru-RU" sz="2400" dirty="0" smtClean="0">
              <a:latin typeface="+mn-lt"/>
              <a:cs typeface="Arial" pitchFamily="34" charset="0"/>
            </a:rPr>
            <a:t>Организовывать коммуникацию в группе и между группами</a:t>
          </a:r>
        </a:p>
      </dgm:t>
    </dgm:pt>
    <dgm:pt modelId="{CE5FA9B5-89BA-4575-98CC-892ECF9A8910}" type="parTrans" cxnId="{97B93959-B1FA-4C49-A8CC-1CB1F88C491B}">
      <dgm:prSet/>
      <dgm:spPr/>
      <dgm:t>
        <a:bodyPr/>
        <a:lstStyle/>
        <a:p>
          <a:endParaRPr lang="ru-RU"/>
        </a:p>
      </dgm:t>
    </dgm:pt>
    <dgm:pt modelId="{7BBEFFEA-275A-4E34-AE3E-5C92FCD4A9E4}" type="sibTrans" cxnId="{97B93959-B1FA-4C49-A8CC-1CB1F88C491B}">
      <dgm:prSet/>
      <dgm:spPr/>
      <dgm:t>
        <a:bodyPr/>
        <a:lstStyle/>
        <a:p>
          <a:endParaRPr lang="ru-RU"/>
        </a:p>
      </dgm:t>
    </dgm:pt>
    <dgm:pt modelId="{732F6359-5729-4DAF-BC23-2120C3E6B4DF}">
      <dgm:prSet phldrT="[Текст]" custT="1"/>
      <dgm:spPr>
        <a:solidFill>
          <a:srgbClr val="666633"/>
        </a:solidFill>
        <a:ln>
          <a:solidFill>
            <a:srgbClr val="C00000"/>
          </a:solidFill>
        </a:ln>
      </dgm:spPr>
      <dgm:t>
        <a:bodyPr anchor="ctr" anchorCtr="0"/>
        <a:lstStyle/>
        <a:p>
          <a:r>
            <a:rPr lang="ru-RU" sz="2400" b="1" dirty="0" smtClean="0">
              <a:latin typeface="+mn-lt"/>
              <a:cs typeface="Arial" pitchFamily="34" charset="0"/>
            </a:rPr>
            <a:t>Анализировать способ  деятельности</a:t>
          </a:r>
        </a:p>
      </dgm:t>
    </dgm:pt>
    <dgm:pt modelId="{CA097A43-A34B-49A4-9F77-DE6E10D870F9}" type="parTrans" cxnId="{FFF3EC05-295E-4C2C-85B4-D9CF8FFD545B}">
      <dgm:prSet/>
      <dgm:spPr/>
      <dgm:t>
        <a:bodyPr/>
        <a:lstStyle/>
        <a:p>
          <a:endParaRPr lang="ru-RU"/>
        </a:p>
      </dgm:t>
    </dgm:pt>
    <dgm:pt modelId="{4F20608E-FF5D-48EC-86B8-9621FE27EFC7}" type="sibTrans" cxnId="{FFF3EC05-295E-4C2C-85B4-D9CF8FFD545B}">
      <dgm:prSet/>
      <dgm:spPr/>
      <dgm:t>
        <a:bodyPr/>
        <a:lstStyle/>
        <a:p>
          <a:endParaRPr lang="ru-RU"/>
        </a:p>
      </dgm:t>
    </dgm:pt>
    <dgm:pt modelId="{8CCF732C-FAEC-436A-9B1E-60786D33D5C8}" type="pres">
      <dgm:prSet presAssocID="{B2AAC312-B5CD-44AE-8C8C-73CFF875BF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B42E57-EC69-4948-A556-CCD0B07AEBC6}" type="pres">
      <dgm:prSet presAssocID="{3A07869D-BA2C-48DC-B3E8-EAF41E1ED71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B5953-F817-4073-8E51-2E1267BA1961}" type="pres">
      <dgm:prSet presAssocID="{DCBA85D0-1F6F-4D7A-A6C2-26D8FBF3C0AB}" presName="spacer" presStyleCnt="0"/>
      <dgm:spPr/>
    </dgm:pt>
    <dgm:pt modelId="{D8D6ACB2-9776-496D-8ABB-41BA9267FD59}" type="pres">
      <dgm:prSet presAssocID="{2743FB2C-E921-47F1-911A-797F8B290C6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193D1-1616-47A5-BCA0-F9CF8D919255}" type="pres">
      <dgm:prSet presAssocID="{27FBA31F-32FB-425E-B024-F079D18CDE1E}" presName="spacer" presStyleCnt="0"/>
      <dgm:spPr/>
    </dgm:pt>
    <dgm:pt modelId="{10C3E5B3-1239-4EED-872A-379C0AB57BCD}" type="pres">
      <dgm:prSet presAssocID="{62A4A446-B1D9-4A90-B890-9B8BBEEDC79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0AA64-48F9-49EC-9A18-2259694903FF}" type="pres">
      <dgm:prSet presAssocID="{BC8095AF-CAA3-4A54-8773-792BF3B14A12}" presName="spacer" presStyleCnt="0"/>
      <dgm:spPr/>
    </dgm:pt>
    <dgm:pt modelId="{8A0BFF78-6F28-4B5D-9978-D01556198A66}" type="pres">
      <dgm:prSet presAssocID="{99965D0A-0559-44BC-8E77-4244E8FC283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FA742-135C-4AA6-B162-3A4AD3C8F9D6}" type="pres">
      <dgm:prSet presAssocID="{0ECDC019-3B44-4065-A180-770F0A5062AF}" presName="spacer" presStyleCnt="0"/>
      <dgm:spPr/>
    </dgm:pt>
    <dgm:pt modelId="{5FCC3B8B-FC25-4B4E-834C-234B0D17DA51}" type="pres">
      <dgm:prSet presAssocID="{2477A247-5FD5-48A2-B6D5-FFDE864E2CD7}" presName="parentText" presStyleLbl="node1" presStyleIdx="4" presStyleCnt="6" custLinFactY="2921" custLinFactNeighborX="95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E94F5-A0C7-4D99-A45B-59A8C244D9F2}" type="pres">
      <dgm:prSet presAssocID="{7BBEFFEA-275A-4E34-AE3E-5C92FCD4A9E4}" presName="spacer" presStyleCnt="0"/>
      <dgm:spPr/>
    </dgm:pt>
    <dgm:pt modelId="{BFA9977A-8A03-4408-8F6A-67D209291A0B}" type="pres">
      <dgm:prSet presAssocID="{732F6359-5729-4DAF-BC23-2120C3E6B4DF}" presName="parentText" presStyleLbl="node1" presStyleIdx="5" presStyleCnt="6" custLinFactY="2739" custLinFactNeighborX="-87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ECBF23-DDAF-4A52-8F04-02BD80B33794}" type="presOf" srcId="{62A4A446-B1D9-4A90-B890-9B8BBEEDC79F}" destId="{10C3E5B3-1239-4EED-872A-379C0AB57BCD}" srcOrd="0" destOrd="0" presId="urn:microsoft.com/office/officeart/2005/8/layout/vList2"/>
    <dgm:cxn modelId="{B8CB965E-941D-42CC-87FB-9992E1978995}" srcId="{B2AAC312-B5CD-44AE-8C8C-73CFF875BF97}" destId="{62A4A446-B1D9-4A90-B890-9B8BBEEDC79F}" srcOrd="2" destOrd="0" parTransId="{B273EEDD-F433-4BE2-A1A9-EC792AB80C13}" sibTransId="{BC8095AF-CAA3-4A54-8773-792BF3B14A12}"/>
    <dgm:cxn modelId="{81D2F077-982B-4F9F-A2C5-CED6FF0B96F5}" srcId="{B2AAC312-B5CD-44AE-8C8C-73CFF875BF97}" destId="{3A07869D-BA2C-48DC-B3E8-EAF41E1ED717}" srcOrd="0" destOrd="0" parTransId="{40213539-4215-4EC5-AC2A-565FDBA28EBE}" sibTransId="{DCBA85D0-1F6F-4D7A-A6C2-26D8FBF3C0AB}"/>
    <dgm:cxn modelId="{EE48E3A3-7413-4A4E-B438-73B02A4853E3}" type="presOf" srcId="{2477A247-5FD5-48A2-B6D5-FFDE864E2CD7}" destId="{5FCC3B8B-FC25-4B4E-834C-234B0D17DA51}" srcOrd="0" destOrd="0" presId="urn:microsoft.com/office/officeart/2005/8/layout/vList2"/>
    <dgm:cxn modelId="{FFF3EC05-295E-4C2C-85B4-D9CF8FFD545B}" srcId="{B2AAC312-B5CD-44AE-8C8C-73CFF875BF97}" destId="{732F6359-5729-4DAF-BC23-2120C3E6B4DF}" srcOrd="5" destOrd="0" parTransId="{CA097A43-A34B-49A4-9F77-DE6E10D870F9}" sibTransId="{4F20608E-FF5D-48EC-86B8-9621FE27EFC7}"/>
    <dgm:cxn modelId="{EC32E2AA-5C0E-4321-B4D0-A6BDBAA7FFA2}" srcId="{B2AAC312-B5CD-44AE-8C8C-73CFF875BF97}" destId="{2743FB2C-E921-47F1-911A-797F8B290C6D}" srcOrd="1" destOrd="0" parTransId="{A4F9382A-EB1F-46E6-9CD5-DFF25C5F4931}" sibTransId="{27FBA31F-32FB-425E-B024-F079D18CDE1E}"/>
    <dgm:cxn modelId="{2F0C2514-E7C8-4ACC-B1B1-731942DAD5FA}" type="presOf" srcId="{99965D0A-0559-44BC-8E77-4244E8FC283A}" destId="{8A0BFF78-6F28-4B5D-9978-D01556198A66}" srcOrd="0" destOrd="0" presId="urn:microsoft.com/office/officeart/2005/8/layout/vList2"/>
    <dgm:cxn modelId="{51696380-F2CF-489C-A035-D5F17FDEE7A7}" type="presOf" srcId="{732F6359-5729-4DAF-BC23-2120C3E6B4DF}" destId="{BFA9977A-8A03-4408-8F6A-67D209291A0B}" srcOrd="0" destOrd="0" presId="urn:microsoft.com/office/officeart/2005/8/layout/vList2"/>
    <dgm:cxn modelId="{E010B994-941B-4AF6-8608-9CA3EB805218}" type="presOf" srcId="{3A07869D-BA2C-48DC-B3E8-EAF41E1ED717}" destId="{DBB42E57-EC69-4948-A556-CCD0B07AEBC6}" srcOrd="0" destOrd="0" presId="urn:microsoft.com/office/officeart/2005/8/layout/vList2"/>
    <dgm:cxn modelId="{7A3268DA-F07C-47E4-84BF-095B9C490240}" srcId="{B2AAC312-B5CD-44AE-8C8C-73CFF875BF97}" destId="{99965D0A-0559-44BC-8E77-4244E8FC283A}" srcOrd="3" destOrd="0" parTransId="{C38E6CCF-ED55-4371-9B0A-07FEAB8AE347}" sibTransId="{0ECDC019-3B44-4065-A180-770F0A5062AF}"/>
    <dgm:cxn modelId="{949D625A-65A8-40ED-A420-9EEC94EDE4DD}" type="presOf" srcId="{B2AAC312-B5CD-44AE-8C8C-73CFF875BF97}" destId="{8CCF732C-FAEC-436A-9B1E-60786D33D5C8}" srcOrd="0" destOrd="0" presId="urn:microsoft.com/office/officeart/2005/8/layout/vList2"/>
    <dgm:cxn modelId="{161E890B-8E14-4C80-8C35-3641F8A18388}" type="presOf" srcId="{2743FB2C-E921-47F1-911A-797F8B290C6D}" destId="{D8D6ACB2-9776-496D-8ABB-41BA9267FD59}" srcOrd="0" destOrd="0" presId="urn:microsoft.com/office/officeart/2005/8/layout/vList2"/>
    <dgm:cxn modelId="{97B93959-B1FA-4C49-A8CC-1CB1F88C491B}" srcId="{B2AAC312-B5CD-44AE-8C8C-73CFF875BF97}" destId="{2477A247-5FD5-48A2-B6D5-FFDE864E2CD7}" srcOrd="4" destOrd="0" parTransId="{CE5FA9B5-89BA-4575-98CC-892ECF9A8910}" sibTransId="{7BBEFFEA-275A-4E34-AE3E-5C92FCD4A9E4}"/>
    <dgm:cxn modelId="{B88882C4-3366-45CB-BBFE-FB346CAFD429}" type="presParOf" srcId="{8CCF732C-FAEC-436A-9B1E-60786D33D5C8}" destId="{DBB42E57-EC69-4948-A556-CCD0B07AEBC6}" srcOrd="0" destOrd="0" presId="urn:microsoft.com/office/officeart/2005/8/layout/vList2"/>
    <dgm:cxn modelId="{3194434A-A8C8-421F-8CBE-2CB1B77E9B50}" type="presParOf" srcId="{8CCF732C-FAEC-436A-9B1E-60786D33D5C8}" destId="{48FB5953-F817-4073-8E51-2E1267BA1961}" srcOrd="1" destOrd="0" presId="urn:microsoft.com/office/officeart/2005/8/layout/vList2"/>
    <dgm:cxn modelId="{B585E187-01FF-47CE-8479-2BA39B283B4D}" type="presParOf" srcId="{8CCF732C-FAEC-436A-9B1E-60786D33D5C8}" destId="{D8D6ACB2-9776-496D-8ABB-41BA9267FD59}" srcOrd="2" destOrd="0" presId="urn:microsoft.com/office/officeart/2005/8/layout/vList2"/>
    <dgm:cxn modelId="{3A697A59-89C5-400B-90AE-6A893C5DE575}" type="presParOf" srcId="{8CCF732C-FAEC-436A-9B1E-60786D33D5C8}" destId="{D5C193D1-1616-47A5-BCA0-F9CF8D919255}" srcOrd="3" destOrd="0" presId="urn:microsoft.com/office/officeart/2005/8/layout/vList2"/>
    <dgm:cxn modelId="{B5797D2D-ED4E-409F-A7B6-5D617213673E}" type="presParOf" srcId="{8CCF732C-FAEC-436A-9B1E-60786D33D5C8}" destId="{10C3E5B3-1239-4EED-872A-379C0AB57BCD}" srcOrd="4" destOrd="0" presId="urn:microsoft.com/office/officeart/2005/8/layout/vList2"/>
    <dgm:cxn modelId="{C671A8A5-DADA-4C52-821A-2C27BA8EBCB0}" type="presParOf" srcId="{8CCF732C-FAEC-436A-9B1E-60786D33D5C8}" destId="{3AB0AA64-48F9-49EC-9A18-2259694903FF}" srcOrd="5" destOrd="0" presId="urn:microsoft.com/office/officeart/2005/8/layout/vList2"/>
    <dgm:cxn modelId="{BFBEAD1F-6A3C-4913-A2D4-20AB76DF5960}" type="presParOf" srcId="{8CCF732C-FAEC-436A-9B1E-60786D33D5C8}" destId="{8A0BFF78-6F28-4B5D-9978-D01556198A66}" srcOrd="6" destOrd="0" presId="urn:microsoft.com/office/officeart/2005/8/layout/vList2"/>
    <dgm:cxn modelId="{EC23F96C-0D1D-4569-8E14-027F04900258}" type="presParOf" srcId="{8CCF732C-FAEC-436A-9B1E-60786D33D5C8}" destId="{B35FA742-135C-4AA6-B162-3A4AD3C8F9D6}" srcOrd="7" destOrd="0" presId="urn:microsoft.com/office/officeart/2005/8/layout/vList2"/>
    <dgm:cxn modelId="{64506721-B684-4BA1-9950-57EE96BC577A}" type="presParOf" srcId="{8CCF732C-FAEC-436A-9B1E-60786D33D5C8}" destId="{5FCC3B8B-FC25-4B4E-834C-234B0D17DA51}" srcOrd="8" destOrd="0" presId="urn:microsoft.com/office/officeart/2005/8/layout/vList2"/>
    <dgm:cxn modelId="{F6B012DC-2F48-470C-A090-3774AD52E08F}" type="presParOf" srcId="{8CCF732C-FAEC-436A-9B1E-60786D33D5C8}" destId="{3BFE94F5-A0C7-4D99-A45B-59A8C244D9F2}" srcOrd="9" destOrd="0" presId="urn:microsoft.com/office/officeart/2005/8/layout/vList2"/>
    <dgm:cxn modelId="{A98993F6-EA7F-4958-BD81-2ADD00FF4A29}" type="presParOf" srcId="{8CCF732C-FAEC-436A-9B1E-60786D33D5C8}" destId="{BFA9977A-8A03-4408-8F6A-67D209291A0B}" srcOrd="1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C238F-F6FB-4F76-8C31-E21E6E6072F4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5D47F45-8611-4946-804A-E084A53F006B}">
      <dgm:prSet phldrT="[Текст]"/>
      <dgm:spPr/>
      <dgm:t>
        <a:bodyPr/>
        <a:lstStyle/>
        <a:p>
          <a:r>
            <a:rPr lang="ru-RU" dirty="0" smtClean="0"/>
            <a:t>Работа в парах</a:t>
          </a:r>
          <a:endParaRPr lang="ru-RU" dirty="0"/>
        </a:p>
      </dgm:t>
    </dgm:pt>
    <dgm:pt modelId="{49172A7C-2102-4A55-A54F-BA89384F6D03}" type="parTrans" cxnId="{5AD350C5-0C49-4D9B-95E9-2813760C6468}">
      <dgm:prSet/>
      <dgm:spPr/>
      <dgm:t>
        <a:bodyPr/>
        <a:lstStyle/>
        <a:p>
          <a:endParaRPr lang="ru-RU"/>
        </a:p>
      </dgm:t>
    </dgm:pt>
    <dgm:pt modelId="{45A326E9-C6B7-46F4-85A1-F4A3CD48C116}" type="sibTrans" cxnId="{5AD350C5-0C49-4D9B-95E9-2813760C6468}">
      <dgm:prSet/>
      <dgm:spPr/>
      <dgm:t>
        <a:bodyPr/>
        <a:lstStyle/>
        <a:p>
          <a:endParaRPr lang="ru-RU"/>
        </a:p>
      </dgm:t>
    </dgm:pt>
    <dgm:pt modelId="{FF5EF7A5-DCC3-4C74-9744-20EE1D9B12EF}">
      <dgm:prSet phldrT="[Текст]"/>
      <dgm:spPr/>
      <dgm:t>
        <a:bodyPr/>
        <a:lstStyle/>
        <a:p>
          <a:r>
            <a:rPr lang="ru-RU" dirty="0" smtClean="0"/>
            <a:t>Охота за сокровищами</a:t>
          </a:r>
          <a:endParaRPr lang="ru-RU" dirty="0"/>
        </a:p>
      </dgm:t>
    </dgm:pt>
    <dgm:pt modelId="{19C7030F-0F82-4F72-9C3A-B1F5CA60046B}" type="parTrans" cxnId="{32848D72-0341-4345-AA5F-824A97199AE4}">
      <dgm:prSet/>
      <dgm:spPr/>
      <dgm:t>
        <a:bodyPr/>
        <a:lstStyle/>
        <a:p>
          <a:endParaRPr lang="ru-RU"/>
        </a:p>
      </dgm:t>
    </dgm:pt>
    <dgm:pt modelId="{C9CCC454-75E5-40E3-A18F-99AD5CA999EC}" type="sibTrans" cxnId="{32848D72-0341-4345-AA5F-824A97199AE4}">
      <dgm:prSet/>
      <dgm:spPr/>
      <dgm:t>
        <a:bodyPr/>
        <a:lstStyle/>
        <a:p>
          <a:endParaRPr lang="ru-RU"/>
        </a:p>
      </dgm:t>
    </dgm:pt>
    <dgm:pt modelId="{CD45D9DD-0998-4C66-B579-4C474433CAAA}">
      <dgm:prSet phldrT="[Текст]"/>
      <dgm:spPr/>
      <dgm:t>
        <a:bodyPr/>
        <a:lstStyle/>
        <a:p>
          <a:r>
            <a:rPr lang="ru-RU" dirty="0" smtClean="0"/>
            <a:t>Прием «Зигзаг»</a:t>
          </a:r>
          <a:endParaRPr lang="ru-RU" dirty="0"/>
        </a:p>
      </dgm:t>
    </dgm:pt>
    <dgm:pt modelId="{FF703996-72B5-46B3-ABA8-A6EC1118CA6E}" type="parTrans" cxnId="{F5F64B3A-B1A2-4F68-89A5-B5A34C228759}">
      <dgm:prSet/>
      <dgm:spPr/>
      <dgm:t>
        <a:bodyPr/>
        <a:lstStyle/>
        <a:p>
          <a:endParaRPr lang="ru-RU"/>
        </a:p>
      </dgm:t>
    </dgm:pt>
    <dgm:pt modelId="{95E3AA53-87A1-4CD8-8D6D-A0E62E50DE03}" type="sibTrans" cxnId="{F5F64B3A-B1A2-4F68-89A5-B5A34C228759}">
      <dgm:prSet/>
      <dgm:spPr/>
      <dgm:t>
        <a:bodyPr/>
        <a:lstStyle/>
        <a:p>
          <a:endParaRPr lang="ru-RU"/>
        </a:p>
      </dgm:t>
    </dgm:pt>
    <dgm:pt modelId="{72AA1D36-D81C-4DF9-9DFE-0C801EA9B1DC}">
      <dgm:prSet phldrT="[Текст]"/>
      <dgm:spPr/>
      <dgm:t>
        <a:bodyPr/>
        <a:lstStyle/>
        <a:p>
          <a:r>
            <a:rPr lang="ru-RU" dirty="0" smtClean="0"/>
            <a:t>Мозговой штурм</a:t>
          </a:r>
          <a:endParaRPr lang="ru-RU" dirty="0"/>
        </a:p>
      </dgm:t>
    </dgm:pt>
    <dgm:pt modelId="{71B6ADEA-29F5-4211-B1D2-3C8F426E60B1}" type="parTrans" cxnId="{061576C6-EAA0-4E75-A1EF-4261DC77A2E2}">
      <dgm:prSet/>
      <dgm:spPr/>
      <dgm:t>
        <a:bodyPr/>
        <a:lstStyle/>
        <a:p>
          <a:endParaRPr lang="ru-RU"/>
        </a:p>
      </dgm:t>
    </dgm:pt>
    <dgm:pt modelId="{D5D856B6-3B08-4624-B13E-592E67DBDE4C}" type="sibTrans" cxnId="{061576C6-EAA0-4E75-A1EF-4261DC77A2E2}">
      <dgm:prSet/>
      <dgm:spPr/>
      <dgm:t>
        <a:bodyPr/>
        <a:lstStyle/>
        <a:p>
          <a:endParaRPr lang="ru-RU"/>
        </a:p>
      </dgm:t>
    </dgm:pt>
    <dgm:pt modelId="{6547320C-1040-41D0-BBEC-7DFD44AFB110}">
      <dgm:prSet phldrT="[Текст]"/>
      <dgm:spPr/>
      <dgm:t>
        <a:bodyPr/>
        <a:lstStyle/>
        <a:p>
          <a:r>
            <a:rPr lang="ru-RU" dirty="0" smtClean="0"/>
            <a:t>Игра «Продолжи»</a:t>
          </a:r>
          <a:endParaRPr lang="ru-RU" dirty="0"/>
        </a:p>
      </dgm:t>
    </dgm:pt>
    <dgm:pt modelId="{29C5AA6A-F65D-4B06-AC7D-A713ECC52F62}" type="parTrans" cxnId="{0D146267-F0AC-41BE-BBF0-2C96EE39550A}">
      <dgm:prSet/>
      <dgm:spPr/>
      <dgm:t>
        <a:bodyPr/>
        <a:lstStyle/>
        <a:p>
          <a:endParaRPr lang="ru-RU"/>
        </a:p>
      </dgm:t>
    </dgm:pt>
    <dgm:pt modelId="{54BAA380-160C-497E-878D-8FDB7C0EFD0C}" type="sibTrans" cxnId="{0D146267-F0AC-41BE-BBF0-2C96EE39550A}">
      <dgm:prSet/>
      <dgm:spPr/>
      <dgm:t>
        <a:bodyPr/>
        <a:lstStyle/>
        <a:p>
          <a:endParaRPr lang="ru-RU"/>
        </a:p>
      </dgm:t>
    </dgm:pt>
    <dgm:pt modelId="{B3D05324-AD51-410E-83F2-5C9DF306B030}">
      <dgm:prSet phldrT="[Текст]"/>
      <dgm:spPr/>
      <dgm:t>
        <a:bodyPr/>
        <a:lstStyle/>
        <a:p>
          <a:r>
            <a:rPr lang="ru-RU" dirty="0" smtClean="0"/>
            <a:t>Снежный ком</a:t>
          </a:r>
          <a:endParaRPr lang="ru-RU" dirty="0"/>
        </a:p>
      </dgm:t>
    </dgm:pt>
    <dgm:pt modelId="{8424C863-E355-475C-B454-67AE2F6267AF}" type="parTrans" cxnId="{5144226B-89E7-4BAE-B9B6-8E96B4F8AC27}">
      <dgm:prSet/>
      <dgm:spPr/>
      <dgm:t>
        <a:bodyPr/>
        <a:lstStyle/>
        <a:p>
          <a:endParaRPr lang="ru-RU"/>
        </a:p>
      </dgm:t>
    </dgm:pt>
    <dgm:pt modelId="{9556FE53-2013-45C9-98D6-EA8EA17260D2}" type="sibTrans" cxnId="{5144226B-89E7-4BAE-B9B6-8E96B4F8AC27}">
      <dgm:prSet/>
      <dgm:spPr/>
      <dgm:t>
        <a:bodyPr/>
        <a:lstStyle/>
        <a:p>
          <a:endParaRPr lang="ru-RU"/>
        </a:p>
      </dgm:t>
    </dgm:pt>
    <dgm:pt modelId="{ACBF9A6C-666F-49EE-8EBE-6892EEC25D40}">
      <dgm:prSet phldrT="[Текст]"/>
      <dgm:spPr/>
      <dgm:t>
        <a:bodyPr/>
        <a:lstStyle/>
        <a:p>
          <a:r>
            <a:rPr lang="ru-RU" dirty="0" smtClean="0"/>
            <a:t>Мозаичная группа</a:t>
          </a:r>
          <a:endParaRPr lang="ru-RU" dirty="0"/>
        </a:p>
      </dgm:t>
    </dgm:pt>
    <dgm:pt modelId="{C806011A-DDAE-4FDA-8012-A8511CC4F0E6}" type="parTrans" cxnId="{32D95D7D-3921-4E3F-A479-DBE743A1B836}">
      <dgm:prSet/>
      <dgm:spPr/>
      <dgm:t>
        <a:bodyPr/>
        <a:lstStyle/>
        <a:p>
          <a:endParaRPr lang="ru-RU"/>
        </a:p>
      </dgm:t>
    </dgm:pt>
    <dgm:pt modelId="{3BB04F90-B03B-45FF-A632-B8DC7E6CC3D4}" type="sibTrans" cxnId="{32D95D7D-3921-4E3F-A479-DBE743A1B836}">
      <dgm:prSet/>
      <dgm:spPr/>
      <dgm:t>
        <a:bodyPr/>
        <a:lstStyle/>
        <a:p>
          <a:endParaRPr lang="ru-RU"/>
        </a:p>
      </dgm:t>
    </dgm:pt>
    <dgm:pt modelId="{05910545-76BB-4602-A9D7-1C99868999C5}" type="pres">
      <dgm:prSet presAssocID="{CA8C238F-F6FB-4F76-8C31-E21E6E6072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04CD6-BB0D-47DD-852C-901211E5362C}" type="pres">
      <dgm:prSet presAssocID="{D5D47F45-8611-4946-804A-E084A53F00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89A9-CE60-4393-91BE-E8E03C290315}" type="pres">
      <dgm:prSet presAssocID="{45A326E9-C6B7-46F4-85A1-F4A3CD48C116}" presName="sibTrans" presStyleCnt="0"/>
      <dgm:spPr/>
      <dgm:t>
        <a:bodyPr/>
        <a:lstStyle/>
        <a:p>
          <a:endParaRPr lang="ru-RU"/>
        </a:p>
      </dgm:t>
    </dgm:pt>
    <dgm:pt modelId="{0AA219FC-434C-41D1-B613-8071328F6DBF}" type="pres">
      <dgm:prSet presAssocID="{72AA1D36-D81C-4DF9-9DFE-0C801EA9B1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11052-CA4E-4AEF-877E-C1DF712CE3D8}" type="pres">
      <dgm:prSet presAssocID="{D5D856B6-3B08-4624-B13E-592E67DBDE4C}" presName="sibTrans" presStyleCnt="0"/>
      <dgm:spPr/>
      <dgm:t>
        <a:bodyPr/>
        <a:lstStyle/>
        <a:p>
          <a:endParaRPr lang="ru-RU"/>
        </a:p>
      </dgm:t>
    </dgm:pt>
    <dgm:pt modelId="{4E9BA739-A8C5-4FC4-ABD4-4A2008202A61}" type="pres">
      <dgm:prSet presAssocID="{6547320C-1040-41D0-BBEC-7DFD44AFB11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2370F-690D-4A16-91FC-AEE163C2052B}" type="pres">
      <dgm:prSet presAssocID="{54BAA380-160C-497E-878D-8FDB7C0EFD0C}" presName="sibTrans" presStyleCnt="0"/>
      <dgm:spPr/>
      <dgm:t>
        <a:bodyPr/>
        <a:lstStyle/>
        <a:p>
          <a:endParaRPr lang="ru-RU"/>
        </a:p>
      </dgm:t>
    </dgm:pt>
    <dgm:pt modelId="{4125E0A5-E59B-44BF-8BCD-6285B7831B42}" type="pres">
      <dgm:prSet presAssocID="{FF5EF7A5-DCC3-4C74-9744-20EE1D9B12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09029-8F68-4749-A10E-092BC5F28654}" type="pres">
      <dgm:prSet presAssocID="{C9CCC454-75E5-40E3-A18F-99AD5CA999EC}" presName="sibTrans" presStyleCnt="0"/>
      <dgm:spPr/>
      <dgm:t>
        <a:bodyPr/>
        <a:lstStyle/>
        <a:p>
          <a:endParaRPr lang="ru-RU"/>
        </a:p>
      </dgm:t>
    </dgm:pt>
    <dgm:pt modelId="{2E5FE588-9972-47BD-9859-E5BFEE4CE1BC}" type="pres">
      <dgm:prSet presAssocID="{B3D05324-AD51-410E-83F2-5C9DF306B03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6BC3D-B387-47A3-88DD-F1445AB9A4D9}" type="pres">
      <dgm:prSet presAssocID="{9556FE53-2013-45C9-98D6-EA8EA17260D2}" presName="sibTrans" presStyleCnt="0"/>
      <dgm:spPr/>
      <dgm:t>
        <a:bodyPr/>
        <a:lstStyle/>
        <a:p>
          <a:endParaRPr lang="ru-RU"/>
        </a:p>
      </dgm:t>
    </dgm:pt>
    <dgm:pt modelId="{62328851-DA97-46F3-A1E5-BE0B73537FE8}" type="pres">
      <dgm:prSet presAssocID="{ACBF9A6C-666F-49EE-8EBE-6892EEC25D4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0DFB5-2338-4AEC-AE62-8B646F8B7E73}" type="pres">
      <dgm:prSet presAssocID="{3BB04F90-B03B-45FF-A632-B8DC7E6CC3D4}" presName="sibTrans" presStyleCnt="0"/>
      <dgm:spPr/>
      <dgm:t>
        <a:bodyPr/>
        <a:lstStyle/>
        <a:p>
          <a:endParaRPr lang="ru-RU"/>
        </a:p>
      </dgm:t>
    </dgm:pt>
    <dgm:pt modelId="{5C1A4900-45C7-4192-829B-AAF5E9403A29}" type="pres">
      <dgm:prSet presAssocID="{CD45D9DD-0998-4C66-B579-4C474433CAA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D977D-E46B-431D-9035-EF3AEAD44667}" type="presOf" srcId="{FF5EF7A5-DCC3-4C74-9744-20EE1D9B12EF}" destId="{4125E0A5-E59B-44BF-8BCD-6285B7831B42}" srcOrd="0" destOrd="0" presId="urn:microsoft.com/office/officeart/2005/8/layout/default"/>
    <dgm:cxn modelId="{32D95D7D-3921-4E3F-A479-DBE743A1B836}" srcId="{CA8C238F-F6FB-4F76-8C31-E21E6E6072F4}" destId="{ACBF9A6C-666F-49EE-8EBE-6892EEC25D40}" srcOrd="5" destOrd="0" parTransId="{C806011A-DDAE-4FDA-8012-A8511CC4F0E6}" sibTransId="{3BB04F90-B03B-45FF-A632-B8DC7E6CC3D4}"/>
    <dgm:cxn modelId="{F5F64B3A-B1A2-4F68-89A5-B5A34C228759}" srcId="{CA8C238F-F6FB-4F76-8C31-E21E6E6072F4}" destId="{CD45D9DD-0998-4C66-B579-4C474433CAAA}" srcOrd="6" destOrd="0" parTransId="{FF703996-72B5-46B3-ABA8-A6EC1118CA6E}" sibTransId="{95E3AA53-87A1-4CD8-8D6D-A0E62E50DE03}"/>
    <dgm:cxn modelId="{5AD350C5-0C49-4D9B-95E9-2813760C6468}" srcId="{CA8C238F-F6FB-4F76-8C31-E21E6E6072F4}" destId="{D5D47F45-8611-4946-804A-E084A53F006B}" srcOrd="0" destOrd="0" parTransId="{49172A7C-2102-4A55-A54F-BA89384F6D03}" sibTransId="{45A326E9-C6B7-46F4-85A1-F4A3CD48C116}"/>
    <dgm:cxn modelId="{ACC0731C-1014-4F34-A0D6-C8667C795CB1}" type="presOf" srcId="{B3D05324-AD51-410E-83F2-5C9DF306B030}" destId="{2E5FE588-9972-47BD-9859-E5BFEE4CE1BC}" srcOrd="0" destOrd="0" presId="urn:microsoft.com/office/officeart/2005/8/layout/default"/>
    <dgm:cxn modelId="{061576C6-EAA0-4E75-A1EF-4261DC77A2E2}" srcId="{CA8C238F-F6FB-4F76-8C31-E21E6E6072F4}" destId="{72AA1D36-D81C-4DF9-9DFE-0C801EA9B1DC}" srcOrd="1" destOrd="0" parTransId="{71B6ADEA-29F5-4211-B1D2-3C8F426E60B1}" sibTransId="{D5D856B6-3B08-4624-B13E-592E67DBDE4C}"/>
    <dgm:cxn modelId="{0D146267-F0AC-41BE-BBF0-2C96EE39550A}" srcId="{CA8C238F-F6FB-4F76-8C31-E21E6E6072F4}" destId="{6547320C-1040-41D0-BBEC-7DFD44AFB110}" srcOrd="2" destOrd="0" parTransId="{29C5AA6A-F65D-4B06-AC7D-A713ECC52F62}" sibTransId="{54BAA380-160C-497E-878D-8FDB7C0EFD0C}"/>
    <dgm:cxn modelId="{B5ED731C-CC25-43E2-BA66-6AF337AB3E8C}" type="presOf" srcId="{CA8C238F-F6FB-4F76-8C31-E21E6E6072F4}" destId="{05910545-76BB-4602-A9D7-1C99868999C5}" srcOrd="0" destOrd="0" presId="urn:microsoft.com/office/officeart/2005/8/layout/default"/>
    <dgm:cxn modelId="{4206B1C8-BF20-4A74-A110-68EF13E03F04}" type="presOf" srcId="{ACBF9A6C-666F-49EE-8EBE-6892EEC25D40}" destId="{62328851-DA97-46F3-A1E5-BE0B73537FE8}" srcOrd="0" destOrd="0" presId="urn:microsoft.com/office/officeart/2005/8/layout/default"/>
    <dgm:cxn modelId="{32848D72-0341-4345-AA5F-824A97199AE4}" srcId="{CA8C238F-F6FB-4F76-8C31-E21E6E6072F4}" destId="{FF5EF7A5-DCC3-4C74-9744-20EE1D9B12EF}" srcOrd="3" destOrd="0" parTransId="{19C7030F-0F82-4F72-9C3A-B1F5CA60046B}" sibTransId="{C9CCC454-75E5-40E3-A18F-99AD5CA999EC}"/>
    <dgm:cxn modelId="{4A8229AF-8CCB-45BD-9A08-65CCB5095E3F}" type="presOf" srcId="{CD45D9DD-0998-4C66-B579-4C474433CAAA}" destId="{5C1A4900-45C7-4192-829B-AAF5E9403A29}" srcOrd="0" destOrd="0" presId="urn:microsoft.com/office/officeart/2005/8/layout/default"/>
    <dgm:cxn modelId="{6E59DAEE-CF08-453F-A603-794C08B1AAB6}" type="presOf" srcId="{6547320C-1040-41D0-BBEC-7DFD44AFB110}" destId="{4E9BA739-A8C5-4FC4-ABD4-4A2008202A61}" srcOrd="0" destOrd="0" presId="urn:microsoft.com/office/officeart/2005/8/layout/default"/>
    <dgm:cxn modelId="{5144226B-89E7-4BAE-B9B6-8E96B4F8AC27}" srcId="{CA8C238F-F6FB-4F76-8C31-E21E6E6072F4}" destId="{B3D05324-AD51-410E-83F2-5C9DF306B030}" srcOrd="4" destOrd="0" parTransId="{8424C863-E355-475C-B454-67AE2F6267AF}" sibTransId="{9556FE53-2013-45C9-98D6-EA8EA17260D2}"/>
    <dgm:cxn modelId="{8E2A7848-3F82-45C4-9863-0492C756228F}" type="presOf" srcId="{72AA1D36-D81C-4DF9-9DFE-0C801EA9B1DC}" destId="{0AA219FC-434C-41D1-B613-8071328F6DBF}" srcOrd="0" destOrd="0" presId="urn:microsoft.com/office/officeart/2005/8/layout/default"/>
    <dgm:cxn modelId="{224E0109-9CD8-4386-ADA2-5CEE322E9E67}" type="presOf" srcId="{D5D47F45-8611-4946-804A-E084A53F006B}" destId="{70904CD6-BB0D-47DD-852C-901211E5362C}" srcOrd="0" destOrd="0" presId="urn:microsoft.com/office/officeart/2005/8/layout/default"/>
    <dgm:cxn modelId="{7BCBD585-941C-492A-A175-CA3240E1DEC5}" type="presParOf" srcId="{05910545-76BB-4602-A9D7-1C99868999C5}" destId="{70904CD6-BB0D-47DD-852C-901211E5362C}" srcOrd="0" destOrd="0" presId="urn:microsoft.com/office/officeart/2005/8/layout/default"/>
    <dgm:cxn modelId="{92E3C117-4CFA-41F2-845F-17404BC06968}" type="presParOf" srcId="{05910545-76BB-4602-A9D7-1C99868999C5}" destId="{0D3D89A9-CE60-4393-91BE-E8E03C290315}" srcOrd="1" destOrd="0" presId="urn:microsoft.com/office/officeart/2005/8/layout/default"/>
    <dgm:cxn modelId="{48FB02DD-BF55-4A09-9791-0E17A011F0A1}" type="presParOf" srcId="{05910545-76BB-4602-A9D7-1C99868999C5}" destId="{0AA219FC-434C-41D1-B613-8071328F6DBF}" srcOrd="2" destOrd="0" presId="urn:microsoft.com/office/officeart/2005/8/layout/default"/>
    <dgm:cxn modelId="{5947A8C8-FA33-41E6-ABAA-57959306367C}" type="presParOf" srcId="{05910545-76BB-4602-A9D7-1C99868999C5}" destId="{17E11052-CA4E-4AEF-877E-C1DF712CE3D8}" srcOrd="3" destOrd="0" presId="urn:microsoft.com/office/officeart/2005/8/layout/default"/>
    <dgm:cxn modelId="{689DF46B-CCA3-4F5E-84FF-006E4D555C48}" type="presParOf" srcId="{05910545-76BB-4602-A9D7-1C99868999C5}" destId="{4E9BA739-A8C5-4FC4-ABD4-4A2008202A61}" srcOrd="4" destOrd="0" presId="urn:microsoft.com/office/officeart/2005/8/layout/default"/>
    <dgm:cxn modelId="{EF8A1F48-12C9-44E9-A22A-2E60F0ED8FBE}" type="presParOf" srcId="{05910545-76BB-4602-A9D7-1C99868999C5}" destId="{9862370F-690D-4A16-91FC-AEE163C2052B}" srcOrd="5" destOrd="0" presId="urn:microsoft.com/office/officeart/2005/8/layout/default"/>
    <dgm:cxn modelId="{4F7B36C0-A68D-431D-BDE7-C5DFA26BAFD3}" type="presParOf" srcId="{05910545-76BB-4602-A9D7-1C99868999C5}" destId="{4125E0A5-E59B-44BF-8BCD-6285B7831B42}" srcOrd="6" destOrd="0" presId="urn:microsoft.com/office/officeart/2005/8/layout/default"/>
    <dgm:cxn modelId="{C5AFE50D-82F4-4DF7-9794-54572AE946BD}" type="presParOf" srcId="{05910545-76BB-4602-A9D7-1C99868999C5}" destId="{29209029-8F68-4749-A10E-092BC5F28654}" srcOrd="7" destOrd="0" presId="urn:microsoft.com/office/officeart/2005/8/layout/default"/>
    <dgm:cxn modelId="{90A14865-A430-4892-A99A-2F8C2E04633C}" type="presParOf" srcId="{05910545-76BB-4602-A9D7-1C99868999C5}" destId="{2E5FE588-9972-47BD-9859-E5BFEE4CE1BC}" srcOrd="8" destOrd="0" presId="urn:microsoft.com/office/officeart/2005/8/layout/default"/>
    <dgm:cxn modelId="{910CE0C2-C953-4EBB-9E2E-C67B925A7B7E}" type="presParOf" srcId="{05910545-76BB-4602-A9D7-1C99868999C5}" destId="{B4F6BC3D-B387-47A3-88DD-F1445AB9A4D9}" srcOrd="9" destOrd="0" presId="urn:microsoft.com/office/officeart/2005/8/layout/default"/>
    <dgm:cxn modelId="{946FD12B-434E-4CB9-946E-BDE33662CE65}" type="presParOf" srcId="{05910545-76BB-4602-A9D7-1C99868999C5}" destId="{62328851-DA97-46F3-A1E5-BE0B73537FE8}" srcOrd="10" destOrd="0" presId="urn:microsoft.com/office/officeart/2005/8/layout/default"/>
    <dgm:cxn modelId="{0F77ACEE-BEC0-44EF-B857-F9B91E8F3927}" type="presParOf" srcId="{05910545-76BB-4602-A9D7-1C99868999C5}" destId="{75B0DFB5-2338-4AEC-AE62-8B646F8B7E73}" srcOrd="11" destOrd="0" presId="urn:microsoft.com/office/officeart/2005/8/layout/default"/>
    <dgm:cxn modelId="{CC4F8BE5-5895-48B5-A93C-107DB6F0E5C0}" type="presParOf" srcId="{05910545-76BB-4602-A9D7-1C99868999C5}" destId="{5C1A4900-45C7-4192-829B-AAF5E9403A29}" srcOrd="1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056ABE-3E07-4009-991D-F0FE74B1A12D}" type="doc">
      <dgm:prSet loTypeId="urn:microsoft.com/office/officeart/2005/8/layout/cycle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362205-A474-4C6F-BA1A-610DE31E488D}">
      <dgm:prSet phldrT="[Текст]"/>
      <dgm:spPr>
        <a:solidFill>
          <a:srgbClr val="FEFEEF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90000"/>
                  <a:lumOff val="10000"/>
                </a:schemeClr>
              </a:solidFill>
            </a:rPr>
            <a:t>Используется для генерации идей</a:t>
          </a:r>
          <a:endParaRPr lang="ru-RU" b="1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166784EC-D4C9-4DE0-9B7C-79EC8A1A865F}" type="parTrans" cxnId="{04AF87E7-F316-41DB-BAE5-AB24AB903D3E}">
      <dgm:prSet/>
      <dgm:spPr/>
      <dgm:t>
        <a:bodyPr/>
        <a:lstStyle/>
        <a:p>
          <a:endParaRPr lang="ru-RU"/>
        </a:p>
      </dgm:t>
    </dgm:pt>
    <dgm:pt modelId="{16ABCE41-086F-4062-97E7-1C84FE6D365A}" type="sibTrans" cxnId="{04AF87E7-F316-41DB-BAE5-AB24AB903D3E}">
      <dgm:prSet/>
      <dgm:spPr>
        <a:ln w="31750">
          <a:solidFill>
            <a:srgbClr val="FEFEEF"/>
          </a:solidFill>
        </a:ln>
      </dgm:spPr>
      <dgm:t>
        <a:bodyPr/>
        <a:lstStyle/>
        <a:p>
          <a:endParaRPr lang="ru-RU"/>
        </a:p>
      </dgm:t>
    </dgm:pt>
    <dgm:pt modelId="{22C749DE-92FF-478F-AD62-D71287B98758}">
      <dgm:prSet phldrT="[Текст]" custT="1"/>
      <dgm:spPr>
        <a:solidFill>
          <a:srgbClr val="DAB66F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Соблюдается жесткий регламент</a:t>
          </a:r>
          <a:endParaRPr lang="ru-RU" sz="1800" b="1" dirty="0">
            <a:solidFill>
              <a:srgbClr val="C00000"/>
            </a:solidFill>
          </a:endParaRPr>
        </a:p>
      </dgm:t>
    </dgm:pt>
    <dgm:pt modelId="{8E639F61-7025-41BF-94F3-362B5FCF4768}" type="parTrans" cxnId="{17FA49DE-6C82-42D2-A549-0358646BAD43}">
      <dgm:prSet/>
      <dgm:spPr/>
      <dgm:t>
        <a:bodyPr/>
        <a:lstStyle/>
        <a:p>
          <a:endParaRPr lang="ru-RU"/>
        </a:p>
      </dgm:t>
    </dgm:pt>
    <dgm:pt modelId="{ADE362E2-C7D1-40C3-8C60-3C9BFA88C316}" type="sibTrans" cxnId="{17FA49DE-6C82-42D2-A549-0358646BAD43}">
      <dgm:prSet/>
      <dgm:spPr>
        <a:ln w="31750">
          <a:solidFill>
            <a:srgbClr val="DAB66F"/>
          </a:solidFill>
        </a:ln>
      </dgm:spPr>
      <dgm:t>
        <a:bodyPr/>
        <a:lstStyle/>
        <a:p>
          <a:endParaRPr lang="ru-RU"/>
        </a:p>
      </dgm:t>
    </dgm:pt>
    <dgm:pt modelId="{3CE33F77-EF95-47B7-947A-0DCB6DACB5A1}">
      <dgm:prSet phldrT="[Текст]" custT="1"/>
      <dgm:spPr>
        <a:solidFill>
          <a:srgbClr val="6A4A3A"/>
        </a:solidFill>
      </dgm:spPr>
      <dgm:t>
        <a:bodyPr/>
        <a:lstStyle/>
        <a:p>
          <a:r>
            <a:rPr lang="ru-RU" sz="1600" b="1" dirty="0" smtClean="0"/>
            <a:t>Распределяются роли внутри группы</a:t>
          </a:r>
          <a:endParaRPr lang="ru-RU" sz="1600" b="1" dirty="0"/>
        </a:p>
      </dgm:t>
    </dgm:pt>
    <dgm:pt modelId="{CB28C524-FC7F-4EFF-A517-BB1CDC700989}" type="parTrans" cxnId="{8AC9797A-9F85-4EFC-A692-3B1A871BE47E}">
      <dgm:prSet/>
      <dgm:spPr/>
      <dgm:t>
        <a:bodyPr/>
        <a:lstStyle/>
        <a:p>
          <a:endParaRPr lang="ru-RU"/>
        </a:p>
      </dgm:t>
    </dgm:pt>
    <dgm:pt modelId="{78A2E90B-D369-445E-B3C1-66A759B41640}" type="sibTrans" cxnId="{8AC9797A-9F85-4EFC-A692-3B1A871BE47E}">
      <dgm:prSet/>
      <dgm:spPr>
        <a:ln w="31750">
          <a:solidFill>
            <a:srgbClr val="6A4A3A"/>
          </a:solidFill>
        </a:ln>
      </dgm:spPr>
      <dgm:t>
        <a:bodyPr/>
        <a:lstStyle/>
        <a:p>
          <a:endParaRPr lang="ru-RU"/>
        </a:p>
      </dgm:t>
    </dgm:pt>
    <dgm:pt modelId="{9524A615-D0C2-416D-B1E7-0E180CA5BD91}">
      <dgm:prSet phldrT="[Текст]"/>
      <dgm:spPr/>
      <dgm:t>
        <a:bodyPr/>
        <a:lstStyle/>
        <a:p>
          <a:r>
            <a:rPr lang="ru-RU" b="1" dirty="0" smtClean="0"/>
            <a:t>Делаются сообщения от каждой группы</a:t>
          </a:r>
          <a:endParaRPr lang="ru-RU" b="1" dirty="0"/>
        </a:p>
      </dgm:t>
    </dgm:pt>
    <dgm:pt modelId="{117C5F42-217A-4636-894D-E2957D6FF310}" type="parTrans" cxnId="{BBF242ED-01A3-4ABE-9207-C176E9848B4D}">
      <dgm:prSet/>
      <dgm:spPr/>
      <dgm:t>
        <a:bodyPr/>
        <a:lstStyle/>
        <a:p>
          <a:endParaRPr lang="ru-RU"/>
        </a:p>
      </dgm:t>
    </dgm:pt>
    <dgm:pt modelId="{87B2609B-9F1F-42C6-9DC0-72055C04FEC6}" type="sibTrans" cxnId="{BBF242ED-01A3-4ABE-9207-C176E9848B4D}">
      <dgm:prSet/>
      <dgm:spPr>
        <a:ln w="31750"/>
      </dgm:spPr>
      <dgm:t>
        <a:bodyPr/>
        <a:lstStyle/>
        <a:p>
          <a:endParaRPr lang="ru-RU"/>
        </a:p>
      </dgm:t>
    </dgm:pt>
    <dgm:pt modelId="{1BA316A5-1E2B-4C73-AA8D-B886A1DF996A}" type="pres">
      <dgm:prSet presAssocID="{B2056ABE-3E07-4009-991D-F0FE74B1A1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5B8D7-CDD4-4784-8E71-88A028566B0A}" type="pres">
      <dgm:prSet presAssocID="{1B362205-A474-4C6F-BA1A-610DE31E488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B99D5-4D30-4E38-89A2-FD91A149064A}" type="pres">
      <dgm:prSet presAssocID="{1B362205-A474-4C6F-BA1A-610DE31E488D}" presName="spNode" presStyleCnt="0"/>
      <dgm:spPr/>
    </dgm:pt>
    <dgm:pt modelId="{62D44A66-0231-4432-BECE-A0F4B7BE7C48}" type="pres">
      <dgm:prSet presAssocID="{16ABCE41-086F-4062-97E7-1C84FE6D365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15C87E78-45EB-40A2-929C-820F049995EF}" type="pres">
      <dgm:prSet presAssocID="{22C749DE-92FF-478F-AD62-D71287B98758}" presName="node" presStyleLbl="node1" presStyleIdx="1" presStyleCnt="4" custRadScaleRad="136942" custRadScaleInc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9162E-9807-47C0-9DA6-C59EED97BC94}" type="pres">
      <dgm:prSet presAssocID="{22C749DE-92FF-478F-AD62-D71287B98758}" presName="spNode" presStyleCnt="0"/>
      <dgm:spPr/>
    </dgm:pt>
    <dgm:pt modelId="{3CC784AC-18DD-4DA9-B98A-BE6CE3FC1B3B}" type="pres">
      <dgm:prSet presAssocID="{ADE362E2-C7D1-40C3-8C60-3C9BFA88C31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F49DCCA-9043-4DA6-97C1-F29E7E96F4DA}" type="pres">
      <dgm:prSet presAssocID="{3CE33F77-EF95-47B7-947A-0DCB6DACB5A1}" presName="node" presStyleLbl="node1" presStyleIdx="2" presStyleCnt="4" custScaleX="120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9951-508C-48C7-8B53-FE848A8CF85E}" type="pres">
      <dgm:prSet presAssocID="{3CE33F77-EF95-47B7-947A-0DCB6DACB5A1}" presName="spNode" presStyleCnt="0"/>
      <dgm:spPr/>
    </dgm:pt>
    <dgm:pt modelId="{9FEFF3E3-7039-47E7-B075-1864020CBB00}" type="pres">
      <dgm:prSet presAssocID="{78A2E90B-D369-445E-B3C1-66A759B416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3DCFB50-E16B-4E4F-B1AF-1A8B6AF83746}" type="pres">
      <dgm:prSet presAssocID="{9524A615-D0C2-416D-B1E7-0E180CA5BD91}" presName="node" presStyleLbl="node1" presStyleIdx="3" presStyleCnt="4" custRadScaleRad="130136" custRadScaleInc="-5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F6731-868D-4937-919B-BEAAE0975C19}" type="pres">
      <dgm:prSet presAssocID="{9524A615-D0C2-416D-B1E7-0E180CA5BD91}" presName="spNode" presStyleCnt="0"/>
      <dgm:spPr/>
    </dgm:pt>
    <dgm:pt modelId="{EC894777-713A-41DF-BCBA-BD4F2357EB21}" type="pres">
      <dgm:prSet presAssocID="{87B2609B-9F1F-42C6-9DC0-72055C04FEC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4C74ABEA-ACD6-45BF-81F3-D9979480B983}" type="presOf" srcId="{87B2609B-9F1F-42C6-9DC0-72055C04FEC6}" destId="{EC894777-713A-41DF-BCBA-BD4F2357EB21}" srcOrd="0" destOrd="0" presId="urn:microsoft.com/office/officeart/2005/8/layout/cycle6"/>
    <dgm:cxn modelId="{BBF242ED-01A3-4ABE-9207-C176E9848B4D}" srcId="{B2056ABE-3E07-4009-991D-F0FE74B1A12D}" destId="{9524A615-D0C2-416D-B1E7-0E180CA5BD91}" srcOrd="3" destOrd="0" parTransId="{117C5F42-217A-4636-894D-E2957D6FF310}" sibTransId="{87B2609B-9F1F-42C6-9DC0-72055C04FEC6}"/>
    <dgm:cxn modelId="{E92B2B24-7897-4A82-AF7F-CA9B6D2CCB21}" type="presOf" srcId="{3CE33F77-EF95-47B7-947A-0DCB6DACB5A1}" destId="{FF49DCCA-9043-4DA6-97C1-F29E7E96F4DA}" srcOrd="0" destOrd="0" presId="urn:microsoft.com/office/officeart/2005/8/layout/cycle6"/>
    <dgm:cxn modelId="{1373FE8D-D88D-49A0-92DA-5F4531E5E64F}" type="presOf" srcId="{ADE362E2-C7D1-40C3-8C60-3C9BFA88C316}" destId="{3CC784AC-18DD-4DA9-B98A-BE6CE3FC1B3B}" srcOrd="0" destOrd="0" presId="urn:microsoft.com/office/officeart/2005/8/layout/cycle6"/>
    <dgm:cxn modelId="{8AC9797A-9F85-4EFC-A692-3B1A871BE47E}" srcId="{B2056ABE-3E07-4009-991D-F0FE74B1A12D}" destId="{3CE33F77-EF95-47B7-947A-0DCB6DACB5A1}" srcOrd="2" destOrd="0" parTransId="{CB28C524-FC7F-4EFF-A517-BB1CDC700989}" sibTransId="{78A2E90B-D369-445E-B3C1-66A759B41640}"/>
    <dgm:cxn modelId="{B6A2885D-D7E9-46B4-9E1A-BAF04FF15E93}" type="presOf" srcId="{9524A615-D0C2-416D-B1E7-0E180CA5BD91}" destId="{B3DCFB50-E16B-4E4F-B1AF-1A8B6AF83746}" srcOrd="0" destOrd="0" presId="urn:microsoft.com/office/officeart/2005/8/layout/cycle6"/>
    <dgm:cxn modelId="{57E1D085-30A6-468A-8C47-851DBFB5C042}" type="presOf" srcId="{22C749DE-92FF-478F-AD62-D71287B98758}" destId="{15C87E78-45EB-40A2-929C-820F049995EF}" srcOrd="0" destOrd="0" presId="urn:microsoft.com/office/officeart/2005/8/layout/cycle6"/>
    <dgm:cxn modelId="{DC4AAEF9-54C6-4B25-8665-DDBE85B36A3A}" type="presOf" srcId="{78A2E90B-D369-445E-B3C1-66A759B41640}" destId="{9FEFF3E3-7039-47E7-B075-1864020CBB00}" srcOrd="0" destOrd="0" presId="urn:microsoft.com/office/officeart/2005/8/layout/cycle6"/>
    <dgm:cxn modelId="{AC6E3A0D-3DF3-45E3-A5B5-A66B36E38C6E}" type="presOf" srcId="{1B362205-A474-4C6F-BA1A-610DE31E488D}" destId="{0175B8D7-CDD4-4784-8E71-88A028566B0A}" srcOrd="0" destOrd="0" presId="urn:microsoft.com/office/officeart/2005/8/layout/cycle6"/>
    <dgm:cxn modelId="{17FA49DE-6C82-42D2-A549-0358646BAD43}" srcId="{B2056ABE-3E07-4009-991D-F0FE74B1A12D}" destId="{22C749DE-92FF-478F-AD62-D71287B98758}" srcOrd="1" destOrd="0" parTransId="{8E639F61-7025-41BF-94F3-362B5FCF4768}" sibTransId="{ADE362E2-C7D1-40C3-8C60-3C9BFA88C316}"/>
    <dgm:cxn modelId="{F97979AA-C554-4115-BD3A-9610AE9602B5}" type="presOf" srcId="{16ABCE41-086F-4062-97E7-1C84FE6D365A}" destId="{62D44A66-0231-4432-BECE-A0F4B7BE7C48}" srcOrd="0" destOrd="0" presId="urn:microsoft.com/office/officeart/2005/8/layout/cycle6"/>
    <dgm:cxn modelId="{04AF87E7-F316-41DB-BAE5-AB24AB903D3E}" srcId="{B2056ABE-3E07-4009-991D-F0FE74B1A12D}" destId="{1B362205-A474-4C6F-BA1A-610DE31E488D}" srcOrd="0" destOrd="0" parTransId="{166784EC-D4C9-4DE0-9B7C-79EC8A1A865F}" sibTransId="{16ABCE41-086F-4062-97E7-1C84FE6D365A}"/>
    <dgm:cxn modelId="{5028EAFB-30D6-42A5-ABC2-37FCEBB40285}" type="presOf" srcId="{B2056ABE-3E07-4009-991D-F0FE74B1A12D}" destId="{1BA316A5-1E2B-4C73-AA8D-B886A1DF996A}" srcOrd="0" destOrd="0" presId="urn:microsoft.com/office/officeart/2005/8/layout/cycle6"/>
    <dgm:cxn modelId="{1F972C24-F7C8-4F95-9D37-0F3076501D87}" type="presParOf" srcId="{1BA316A5-1E2B-4C73-AA8D-B886A1DF996A}" destId="{0175B8D7-CDD4-4784-8E71-88A028566B0A}" srcOrd="0" destOrd="0" presId="urn:microsoft.com/office/officeart/2005/8/layout/cycle6"/>
    <dgm:cxn modelId="{7D537246-D0BA-46DE-9F63-52DF0C68D2A1}" type="presParOf" srcId="{1BA316A5-1E2B-4C73-AA8D-B886A1DF996A}" destId="{3CCB99D5-4D30-4E38-89A2-FD91A149064A}" srcOrd="1" destOrd="0" presId="urn:microsoft.com/office/officeart/2005/8/layout/cycle6"/>
    <dgm:cxn modelId="{7A667848-22CE-40F8-86CF-AFF27E7E0733}" type="presParOf" srcId="{1BA316A5-1E2B-4C73-AA8D-B886A1DF996A}" destId="{62D44A66-0231-4432-BECE-A0F4B7BE7C48}" srcOrd="2" destOrd="0" presId="urn:microsoft.com/office/officeart/2005/8/layout/cycle6"/>
    <dgm:cxn modelId="{8F416BB7-5B01-4D2C-9C18-EAE69B8676EA}" type="presParOf" srcId="{1BA316A5-1E2B-4C73-AA8D-B886A1DF996A}" destId="{15C87E78-45EB-40A2-929C-820F049995EF}" srcOrd="3" destOrd="0" presId="urn:microsoft.com/office/officeart/2005/8/layout/cycle6"/>
    <dgm:cxn modelId="{137FAF35-35BA-45D3-9274-951009B1B981}" type="presParOf" srcId="{1BA316A5-1E2B-4C73-AA8D-B886A1DF996A}" destId="{77A9162E-9807-47C0-9DA6-C59EED97BC94}" srcOrd="4" destOrd="0" presId="urn:microsoft.com/office/officeart/2005/8/layout/cycle6"/>
    <dgm:cxn modelId="{15A4EC2F-3A98-441E-A9C5-D8A88237F7B7}" type="presParOf" srcId="{1BA316A5-1E2B-4C73-AA8D-B886A1DF996A}" destId="{3CC784AC-18DD-4DA9-B98A-BE6CE3FC1B3B}" srcOrd="5" destOrd="0" presId="urn:microsoft.com/office/officeart/2005/8/layout/cycle6"/>
    <dgm:cxn modelId="{FB0EE64D-AA12-4AF1-A20C-72E7A015C279}" type="presParOf" srcId="{1BA316A5-1E2B-4C73-AA8D-B886A1DF996A}" destId="{FF49DCCA-9043-4DA6-97C1-F29E7E96F4DA}" srcOrd="6" destOrd="0" presId="urn:microsoft.com/office/officeart/2005/8/layout/cycle6"/>
    <dgm:cxn modelId="{499A43D0-FF11-435A-A695-2E811FD76EC1}" type="presParOf" srcId="{1BA316A5-1E2B-4C73-AA8D-B886A1DF996A}" destId="{892E9951-508C-48C7-8B53-FE848A8CF85E}" srcOrd="7" destOrd="0" presId="urn:microsoft.com/office/officeart/2005/8/layout/cycle6"/>
    <dgm:cxn modelId="{AD01AAF6-F0CD-4FAD-81B7-A7B844EFA2AD}" type="presParOf" srcId="{1BA316A5-1E2B-4C73-AA8D-B886A1DF996A}" destId="{9FEFF3E3-7039-47E7-B075-1864020CBB00}" srcOrd="8" destOrd="0" presId="urn:microsoft.com/office/officeart/2005/8/layout/cycle6"/>
    <dgm:cxn modelId="{E481F7BD-9589-42D2-A7A1-585C44C12EF7}" type="presParOf" srcId="{1BA316A5-1E2B-4C73-AA8D-B886A1DF996A}" destId="{B3DCFB50-E16B-4E4F-B1AF-1A8B6AF83746}" srcOrd="9" destOrd="0" presId="urn:microsoft.com/office/officeart/2005/8/layout/cycle6"/>
    <dgm:cxn modelId="{0CC298D5-1FBA-4155-9AF5-3769A35E72F8}" type="presParOf" srcId="{1BA316A5-1E2B-4C73-AA8D-B886A1DF996A}" destId="{139F6731-868D-4937-919B-BEAAE0975C19}" srcOrd="10" destOrd="0" presId="urn:microsoft.com/office/officeart/2005/8/layout/cycle6"/>
    <dgm:cxn modelId="{26F4CA91-8607-4CBD-8E1D-F1E49E04DEBE}" type="presParOf" srcId="{1BA316A5-1E2B-4C73-AA8D-B886A1DF996A}" destId="{EC894777-713A-41DF-BCBA-BD4F2357EB21}" srcOrd="11" destOrd="0" presId="urn:microsoft.com/office/officeart/2005/8/layout/cycle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2D64D-A65B-445E-849C-C280DFA97DF4}" type="doc">
      <dgm:prSet loTypeId="urn:microsoft.com/office/officeart/2005/8/layout/chevron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4E8CC44-72A7-4280-B5EB-92FCBAC12F46}">
      <dgm:prSet phldrT="[Текст]"/>
      <dgm:spPr>
        <a:solidFill>
          <a:srgbClr val="91AB5E"/>
        </a:solidFill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2DFE3E-A5AA-49D6-8727-7275EF10C589}" type="parTrans" cxnId="{56836555-3436-4901-A48A-2EFBA0F5854A}">
      <dgm:prSet/>
      <dgm:spPr/>
      <dgm:t>
        <a:bodyPr/>
        <a:lstStyle/>
        <a:p>
          <a:endParaRPr lang="ru-RU"/>
        </a:p>
      </dgm:t>
    </dgm:pt>
    <dgm:pt modelId="{8C762920-F93E-414B-BE64-4B8499DF82F8}" type="sibTrans" cxnId="{56836555-3436-4901-A48A-2EFBA0F5854A}">
      <dgm:prSet/>
      <dgm:spPr/>
      <dgm:t>
        <a:bodyPr/>
        <a:lstStyle/>
        <a:p>
          <a:endParaRPr lang="ru-RU"/>
        </a:p>
      </dgm:t>
    </dgm:pt>
    <dgm:pt modelId="{02DE1B9E-6506-4ACB-B813-8F68B3C7FEFE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Arial" pitchFamily="34" charset="0"/>
            </a:rPr>
            <a:t>Учитель составляет вопросы, которые требуют знаний фактов или их осмысления</a:t>
          </a:r>
          <a:endParaRPr lang="ru-RU" sz="2000" dirty="0">
            <a:latin typeface="+mn-lt"/>
            <a:cs typeface="Arial" pitchFamily="34" charset="0"/>
          </a:endParaRPr>
        </a:p>
      </dgm:t>
    </dgm:pt>
    <dgm:pt modelId="{4C1C8F78-BC15-437E-82F1-42A096180EC0}" type="parTrans" cxnId="{AB62ABC3-21C7-4B49-A6FC-698980A01AA0}">
      <dgm:prSet/>
      <dgm:spPr/>
      <dgm:t>
        <a:bodyPr/>
        <a:lstStyle/>
        <a:p>
          <a:endParaRPr lang="ru-RU"/>
        </a:p>
      </dgm:t>
    </dgm:pt>
    <dgm:pt modelId="{08F4E93A-9319-4DAB-9DC0-AEDD373D10F0}" type="sibTrans" cxnId="{AB62ABC3-21C7-4B49-A6FC-698980A01AA0}">
      <dgm:prSet/>
      <dgm:spPr/>
      <dgm:t>
        <a:bodyPr/>
        <a:lstStyle/>
        <a:p>
          <a:endParaRPr lang="ru-RU"/>
        </a:p>
      </dgm:t>
    </dgm:pt>
    <dgm:pt modelId="{0DA19EC2-9550-4837-8E08-554B586FEF80}">
      <dgm:prSet phldrT="[Текст]"/>
      <dgm:spPr>
        <a:solidFill>
          <a:srgbClr val="C4D4A9"/>
        </a:solidFill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CA511790-6535-4552-991F-B91AA7ABA5DD}" type="parTrans" cxnId="{DF1EE72C-737F-472F-94F5-8022F3FBE600}">
      <dgm:prSet/>
      <dgm:spPr/>
      <dgm:t>
        <a:bodyPr/>
        <a:lstStyle/>
        <a:p>
          <a:endParaRPr lang="ru-RU"/>
        </a:p>
      </dgm:t>
    </dgm:pt>
    <dgm:pt modelId="{0BE05707-7ACF-4536-A37C-4F745D66CDC9}" type="sibTrans" cxnId="{DF1EE72C-737F-472F-94F5-8022F3FBE600}">
      <dgm:prSet/>
      <dgm:spPr/>
      <dgm:t>
        <a:bodyPr/>
        <a:lstStyle/>
        <a:p>
          <a:endParaRPr lang="ru-RU"/>
        </a:p>
      </dgm:t>
    </dgm:pt>
    <dgm:pt modelId="{AB69BCA1-F327-488C-9B80-B46602E26FF4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  <a:cs typeface="Arial" pitchFamily="34" charset="0"/>
            </a:rPr>
            <a:t>Группа отвечает на вопросы, используя  учебник или дополнительную литературу</a:t>
          </a:r>
          <a:endParaRPr lang="ru-RU" sz="2000" dirty="0">
            <a:latin typeface="+mn-lt"/>
            <a:cs typeface="Arial" pitchFamily="34" charset="0"/>
          </a:endParaRPr>
        </a:p>
      </dgm:t>
    </dgm:pt>
    <dgm:pt modelId="{88248B8D-DD88-4A5A-9AE6-08764562F258}" type="parTrans" cxnId="{3A5993E1-6D27-4175-B580-5D209E609E51}">
      <dgm:prSet/>
      <dgm:spPr/>
      <dgm:t>
        <a:bodyPr/>
        <a:lstStyle/>
        <a:p>
          <a:endParaRPr lang="ru-RU"/>
        </a:p>
      </dgm:t>
    </dgm:pt>
    <dgm:pt modelId="{2A1B0D74-25F4-4540-95DE-19FB0EEAF5C9}" type="sibTrans" cxnId="{3A5993E1-6D27-4175-B580-5D209E609E51}">
      <dgm:prSet/>
      <dgm:spPr/>
      <dgm:t>
        <a:bodyPr/>
        <a:lstStyle/>
        <a:p>
          <a:endParaRPr lang="ru-RU"/>
        </a:p>
      </dgm:t>
    </dgm:pt>
    <dgm:pt modelId="{9B667EF7-9BE1-4512-B58F-A82F7EC341C8}" type="pres">
      <dgm:prSet presAssocID="{70D2D64D-A65B-445E-849C-C280DFA97D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B30D6-66D0-491D-AF9A-CC517D14FA44}" type="pres">
      <dgm:prSet presAssocID="{D4E8CC44-72A7-4280-B5EB-92FCBAC12F46}" presName="composite" presStyleCnt="0"/>
      <dgm:spPr/>
    </dgm:pt>
    <dgm:pt modelId="{56109136-45A9-4E45-AE61-1C412C54E81F}" type="pres">
      <dgm:prSet presAssocID="{D4E8CC44-72A7-4280-B5EB-92FCBAC12F4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24E4D-3A91-4F91-B9B9-1A97B67D7770}" type="pres">
      <dgm:prSet presAssocID="{D4E8CC44-72A7-4280-B5EB-92FCBAC12F4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2E289-DA6B-4179-9C96-1C24AE09D468}" type="pres">
      <dgm:prSet presAssocID="{8C762920-F93E-414B-BE64-4B8499DF82F8}" presName="sp" presStyleCnt="0"/>
      <dgm:spPr/>
    </dgm:pt>
    <dgm:pt modelId="{7448DBDC-E2E6-4CE1-BB11-425A1BC01CF1}" type="pres">
      <dgm:prSet presAssocID="{0DA19EC2-9550-4837-8E08-554B586FEF80}" presName="composite" presStyleCnt="0"/>
      <dgm:spPr/>
    </dgm:pt>
    <dgm:pt modelId="{AF294EF5-1AA1-4E9E-A9FD-BDF6452BF452}" type="pres">
      <dgm:prSet presAssocID="{0DA19EC2-9550-4837-8E08-554B586FEF8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286A-1E2D-4E4F-8BAB-1D1BEBDB87CA}" type="pres">
      <dgm:prSet presAssocID="{0DA19EC2-9550-4837-8E08-554B586FEF8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A1157-F604-4DB8-A400-1D4528B91A58}" type="presOf" srcId="{02DE1B9E-6506-4ACB-B813-8F68B3C7FEFE}" destId="{39B24E4D-3A91-4F91-B9B9-1A97B67D7770}" srcOrd="0" destOrd="0" presId="urn:microsoft.com/office/officeart/2005/8/layout/chevron2"/>
    <dgm:cxn modelId="{56836555-3436-4901-A48A-2EFBA0F5854A}" srcId="{70D2D64D-A65B-445E-849C-C280DFA97DF4}" destId="{D4E8CC44-72A7-4280-B5EB-92FCBAC12F46}" srcOrd="0" destOrd="0" parTransId="{182DFE3E-A5AA-49D6-8727-7275EF10C589}" sibTransId="{8C762920-F93E-414B-BE64-4B8499DF82F8}"/>
    <dgm:cxn modelId="{C57AA42A-B8FA-42DC-818B-945BA924FEC1}" type="presOf" srcId="{D4E8CC44-72A7-4280-B5EB-92FCBAC12F46}" destId="{56109136-45A9-4E45-AE61-1C412C54E81F}" srcOrd="0" destOrd="0" presId="urn:microsoft.com/office/officeart/2005/8/layout/chevron2"/>
    <dgm:cxn modelId="{7B58F8EB-D2A2-4BA3-AD3B-9346276F9FCD}" type="presOf" srcId="{0DA19EC2-9550-4837-8E08-554B586FEF80}" destId="{AF294EF5-1AA1-4E9E-A9FD-BDF6452BF452}" srcOrd="0" destOrd="0" presId="urn:microsoft.com/office/officeart/2005/8/layout/chevron2"/>
    <dgm:cxn modelId="{846A2D1A-02D0-4077-B885-56905FC33629}" type="presOf" srcId="{AB69BCA1-F327-488C-9B80-B46602E26FF4}" destId="{BA39286A-1E2D-4E4F-8BAB-1D1BEBDB87CA}" srcOrd="0" destOrd="0" presId="urn:microsoft.com/office/officeart/2005/8/layout/chevron2"/>
    <dgm:cxn modelId="{DF1EE72C-737F-472F-94F5-8022F3FBE600}" srcId="{70D2D64D-A65B-445E-849C-C280DFA97DF4}" destId="{0DA19EC2-9550-4837-8E08-554B586FEF80}" srcOrd="1" destOrd="0" parTransId="{CA511790-6535-4552-991F-B91AA7ABA5DD}" sibTransId="{0BE05707-7ACF-4536-A37C-4F745D66CDC9}"/>
    <dgm:cxn modelId="{AB62ABC3-21C7-4B49-A6FC-698980A01AA0}" srcId="{D4E8CC44-72A7-4280-B5EB-92FCBAC12F46}" destId="{02DE1B9E-6506-4ACB-B813-8F68B3C7FEFE}" srcOrd="0" destOrd="0" parTransId="{4C1C8F78-BC15-437E-82F1-42A096180EC0}" sibTransId="{08F4E93A-9319-4DAB-9DC0-AEDD373D10F0}"/>
    <dgm:cxn modelId="{3A5993E1-6D27-4175-B580-5D209E609E51}" srcId="{0DA19EC2-9550-4837-8E08-554B586FEF80}" destId="{AB69BCA1-F327-488C-9B80-B46602E26FF4}" srcOrd="0" destOrd="0" parTransId="{88248B8D-DD88-4A5A-9AE6-08764562F258}" sibTransId="{2A1B0D74-25F4-4540-95DE-19FB0EEAF5C9}"/>
    <dgm:cxn modelId="{98E93845-E19C-400E-ABD0-9F534BD6EF33}" type="presOf" srcId="{70D2D64D-A65B-445E-849C-C280DFA97DF4}" destId="{9B667EF7-9BE1-4512-B58F-A82F7EC341C8}" srcOrd="0" destOrd="0" presId="urn:microsoft.com/office/officeart/2005/8/layout/chevron2"/>
    <dgm:cxn modelId="{AF9D35B3-E34B-4C46-B2D8-F11B0FB03E7F}" type="presParOf" srcId="{9B667EF7-9BE1-4512-B58F-A82F7EC341C8}" destId="{A3CB30D6-66D0-491D-AF9A-CC517D14FA44}" srcOrd="0" destOrd="0" presId="urn:microsoft.com/office/officeart/2005/8/layout/chevron2"/>
    <dgm:cxn modelId="{55FC5745-4AA9-4966-B4CA-FB9AEE007294}" type="presParOf" srcId="{A3CB30D6-66D0-491D-AF9A-CC517D14FA44}" destId="{56109136-45A9-4E45-AE61-1C412C54E81F}" srcOrd="0" destOrd="0" presId="urn:microsoft.com/office/officeart/2005/8/layout/chevron2"/>
    <dgm:cxn modelId="{68A406A1-B5D3-4B24-A912-5405A7FAD7EB}" type="presParOf" srcId="{A3CB30D6-66D0-491D-AF9A-CC517D14FA44}" destId="{39B24E4D-3A91-4F91-B9B9-1A97B67D7770}" srcOrd="1" destOrd="0" presId="urn:microsoft.com/office/officeart/2005/8/layout/chevron2"/>
    <dgm:cxn modelId="{AE1A899C-0CDC-40BD-9E5B-89062D4719DA}" type="presParOf" srcId="{9B667EF7-9BE1-4512-B58F-A82F7EC341C8}" destId="{5172E289-DA6B-4179-9C96-1C24AE09D468}" srcOrd="1" destOrd="0" presId="urn:microsoft.com/office/officeart/2005/8/layout/chevron2"/>
    <dgm:cxn modelId="{370A98BB-14FC-451B-9438-E9C22B34AA6F}" type="presParOf" srcId="{9B667EF7-9BE1-4512-B58F-A82F7EC341C8}" destId="{7448DBDC-E2E6-4CE1-BB11-425A1BC01CF1}" srcOrd="2" destOrd="0" presId="urn:microsoft.com/office/officeart/2005/8/layout/chevron2"/>
    <dgm:cxn modelId="{C3624FCA-D1E9-40A9-8F5F-4315D8F5315B}" type="presParOf" srcId="{7448DBDC-E2E6-4CE1-BB11-425A1BC01CF1}" destId="{AF294EF5-1AA1-4E9E-A9FD-BDF6452BF452}" srcOrd="0" destOrd="0" presId="urn:microsoft.com/office/officeart/2005/8/layout/chevron2"/>
    <dgm:cxn modelId="{AB166BBF-083A-42EC-80B7-90C66C8E00D7}" type="presParOf" srcId="{7448DBDC-E2E6-4CE1-BB11-425A1BC01CF1}" destId="{BA39286A-1E2D-4E4F-8BAB-1D1BEBDB87CA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E1A92-2E2C-4055-9B41-6F5F74F9C5F5}" type="doc">
      <dgm:prSet loTypeId="urn:microsoft.com/office/officeart/2005/8/layout/cycle5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2ACB1F8-CA5A-4290-9CB8-D10CE8A5F818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Группа работает над своей темой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23224595-9FC2-4B1E-B80A-0AE91F981999}" type="parTrans" cxnId="{6F0B6A7F-E61B-4FD9-AADC-AF93DF2931B7}">
      <dgm:prSet/>
      <dgm:spPr/>
      <dgm:t>
        <a:bodyPr/>
        <a:lstStyle/>
        <a:p>
          <a:endParaRPr lang="ru-RU"/>
        </a:p>
      </dgm:t>
    </dgm:pt>
    <dgm:pt modelId="{0ED01F76-64F4-43E6-95BF-F688BF785EFC}" type="sibTrans" cxnId="{6F0B6A7F-E61B-4FD9-AADC-AF93DF2931B7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249A337D-E08E-456D-BCCB-8F431C917E77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Встреча экспертов</a:t>
          </a:r>
        </a:p>
      </dgm:t>
    </dgm:pt>
    <dgm:pt modelId="{38B9A904-FCC4-40DE-97FA-AE6FC56C522A}" type="parTrans" cxnId="{3EECB025-1DC1-490C-923A-D4E3454E952A}">
      <dgm:prSet/>
      <dgm:spPr/>
      <dgm:t>
        <a:bodyPr/>
        <a:lstStyle/>
        <a:p>
          <a:endParaRPr lang="ru-RU"/>
        </a:p>
      </dgm:t>
    </dgm:pt>
    <dgm:pt modelId="{72554659-B008-468D-BE4B-F0257AE3F0D4}" type="sibTrans" cxnId="{3EECB025-1DC1-490C-923A-D4E3454E952A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82ABFB85-B8D3-4DFF-BE1D-9557CE648733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Возврат в свои группы</a:t>
          </a:r>
        </a:p>
      </dgm:t>
    </dgm:pt>
    <dgm:pt modelId="{856B1FA1-D396-4F68-B636-3070E87505B5}" type="parTrans" cxnId="{F90A110B-2B1E-4747-BC87-3D96E3F31C5C}">
      <dgm:prSet/>
      <dgm:spPr/>
      <dgm:t>
        <a:bodyPr/>
        <a:lstStyle/>
        <a:p>
          <a:endParaRPr lang="ru-RU"/>
        </a:p>
      </dgm:t>
    </dgm:pt>
    <dgm:pt modelId="{9134FC2E-D0C1-4BE2-AD6F-8C34F6D7530A}" type="sibTrans" cxnId="{F90A110B-2B1E-4747-BC87-3D96E3F31C5C}">
      <dgm:prSet/>
      <dgm:spPr>
        <a:ln w="25400"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5087556C-298F-4E4E-913C-4476E8F9F94F}" type="pres">
      <dgm:prSet presAssocID="{AE4E1A92-2E2C-4055-9B41-6F5F74F9C5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F4343-03FE-406E-8F87-4C8C85C45500}" type="pres">
      <dgm:prSet presAssocID="{B2ACB1F8-CA5A-4290-9CB8-D10CE8A5F8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FA798-7E66-4C28-B119-FC6BA4784F6F}" type="pres">
      <dgm:prSet presAssocID="{B2ACB1F8-CA5A-4290-9CB8-D10CE8A5F818}" presName="spNode" presStyleCnt="0"/>
      <dgm:spPr/>
    </dgm:pt>
    <dgm:pt modelId="{D9204D6E-ABFC-4C30-AA76-583E5BEFA4F0}" type="pres">
      <dgm:prSet presAssocID="{0ED01F76-64F4-43E6-95BF-F688BF785EF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542E098A-B2A5-47C9-9263-61808D555C42}" type="pres">
      <dgm:prSet presAssocID="{249A337D-E08E-456D-BCCB-8F431C917E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B1590-8C3D-43A8-A226-47AB46B1F0DD}" type="pres">
      <dgm:prSet presAssocID="{249A337D-E08E-456D-BCCB-8F431C917E77}" presName="spNode" presStyleCnt="0"/>
      <dgm:spPr/>
    </dgm:pt>
    <dgm:pt modelId="{D0CE838D-71BC-4768-A571-9A5AE3298D1D}" type="pres">
      <dgm:prSet presAssocID="{72554659-B008-468D-BE4B-F0257AE3F0D4}" presName="sibTrans" presStyleLbl="sibTrans1D1" presStyleIdx="1" presStyleCnt="3"/>
      <dgm:spPr/>
      <dgm:t>
        <a:bodyPr/>
        <a:lstStyle/>
        <a:p>
          <a:endParaRPr lang="ru-RU"/>
        </a:p>
      </dgm:t>
    </dgm:pt>
    <dgm:pt modelId="{202C8954-9AC0-41B8-8692-8AEF0C80BD41}" type="pres">
      <dgm:prSet presAssocID="{82ABFB85-B8D3-4DFF-BE1D-9557CE6487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86FFE-35F0-41B9-A196-1D052B7B5F19}" type="pres">
      <dgm:prSet presAssocID="{82ABFB85-B8D3-4DFF-BE1D-9557CE648733}" presName="spNode" presStyleCnt="0"/>
      <dgm:spPr/>
    </dgm:pt>
    <dgm:pt modelId="{60D2E451-8392-4D1F-829F-C26B150ED66E}" type="pres">
      <dgm:prSet presAssocID="{9134FC2E-D0C1-4BE2-AD6F-8C34F6D7530A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6B192AD3-B301-4410-A42C-325EFB51BE8F}" type="presOf" srcId="{AE4E1A92-2E2C-4055-9B41-6F5F74F9C5F5}" destId="{5087556C-298F-4E4E-913C-4476E8F9F94F}" srcOrd="0" destOrd="0" presId="urn:microsoft.com/office/officeart/2005/8/layout/cycle5"/>
    <dgm:cxn modelId="{4C54DEFE-5A30-4140-8BEA-58CCCD41F78B}" type="presOf" srcId="{0ED01F76-64F4-43E6-95BF-F688BF785EFC}" destId="{D9204D6E-ABFC-4C30-AA76-583E5BEFA4F0}" srcOrd="0" destOrd="0" presId="urn:microsoft.com/office/officeart/2005/8/layout/cycle5"/>
    <dgm:cxn modelId="{8BCA16B8-6C8A-44B2-8A4D-8EC8F821B6B0}" type="presOf" srcId="{249A337D-E08E-456D-BCCB-8F431C917E77}" destId="{542E098A-B2A5-47C9-9263-61808D555C42}" srcOrd="0" destOrd="0" presId="urn:microsoft.com/office/officeart/2005/8/layout/cycle5"/>
    <dgm:cxn modelId="{D06A7DBD-4D9C-4C7A-8F9A-AE9EF9FD9417}" type="presOf" srcId="{9134FC2E-D0C1-4BE2-AD6F-8C34F6D7530A}" destId="{60D2E451-8392-4D1F-829F-C26B150ED66E}" srcOrd="0" destOrd="0" presId="urn:microsoft.com/office/officeart/2005/8/layout/cycle5"/>
    <dgm:cxn modelId="{3691AB28-1E66-4A0F-9557-9B56BC06DA2B}" type="presOf" srcId="{B2ACB1F8-CA5A-4290-9CB8-D10CE8A5F818}" destId="{BEAF4343-03FE-406E-8F87-4C8C85C45500}" srcOrd="0" destOrd="0" presId="urn:microsoft.com/office/officeart/2005/8/layout/cycle5"/>
    <dgm:cxn modelId="{F4DF3E6A-B607-4554-96F7-F32BACF89856}" type="presOf" srcId="{72554659-B008-468D-BE4B-F0257AE3F0D4}" destId="{D0CE838D-71BC-4768-A571-9A5AE3298D1D}" srcOrd="0" destOrd="0" presId="urn:microsoft.com/office/officeart/2005/8/layout/cycle5"/>
    <dgm:cxn modelId="{A83F1D14-AAB3-41D3-8E28-EEEDD6876DD5}" type="presOf" srcId="{82ABFB85-B8D3-4DFF-BE1D-9557CE648733}" destId="{202C8954-9AC0-41B8-8692-8AEF0C80BD41}" srcOrd="0" destOrd="0" presId="urn:microsoft.com/office/officeart/2005/8/layout/cycle5"/>
    <dgm:cxn modelId="{3EECB025-1DC1-490C-923A-D4E3454E952A}" srcId="{AE4E1A92-2E2C-4055-9B41-6F5F74F9C5F5}" destId="{249A337D-E08E-456D-BCCB-8F431C917E77}" srcOrd="1" destOrd="0" parTransId="{38B9A904-FCC4-40DE-97FA-AE6FC56C522A}" sibTransId="{72554659-B008-468D-BE4B-F0257AE3F0D4}"/>
    <dgm:cxn modelId="{F90A110B-2B1E-4747-BC87-3D96E3F31C5C}" srcId="{AE4E1A92-2E2C-4055-9B41-6F5F74F9C5F5}" destId="{82ABFB85-B8D3-4DFF-BE1D-9557CE648733}" srcOrd="2" destOrd="0" parTransId="{856B1FA1-D396-4F68-B636-3070E87505B5}" sibTransId="{9134FC2E-D0C1-4BE2-AD6F-8C34F6D7530A}"/>
    <dgm:cxn modelId="{6F0B6A7F-E61B-4FD9-AADC-AF93DF2931B7}" srcId="{AE4E1A92-2E2C-4055-9B41-6F5F74F9C5F5}" destId="{B2ACB1F8-CA5A-4290-9CB8-D10CE8A5F818}" srcOrd="0" destOrd="0" parTransId="{23224595-9FC2-4B1E-B80A-0AE91F981999}" sibTransId="{0ED01F76-64F4-43E6-95BF-F688BF785EFC}"/>
    <dgm:cxn modelId="{36A32F2B-EA76-47C6-9949-DA9CBE638A27}" type="presParOf" srcId="{5087556C-298F-4E4E-913C-4476E8F9F94F}" destId="{BEAF4343-03FE-406E-8F87-4C8C85C45500}" srcOrd="0" destOrd="0" presId="urn:microsoft.com/office/officeart/2005/8/layout/cycle5"/>
    <dgm:cxn modelId="{4A2B12C8-1942-4405-8587-696C5BB34854}" type="presParOf" srcId="{5087556C-298F-4E4E-913C-4476E8F9F94F}" destId="{A33FA798-7E66-4C28-B119-FC6BA4784F6F}" srcOrd="1" destOrd="0" presId="urn:microsoft.com/office/officeart/2005/8/layout/cycle5"/>
    <dgm:cxn modelId="{40412F1E-602E-4F0B-8B6A-17B48FF6B02B}" type="presParOf" srcId="{5087556C-298F-4E4E-913C-4476E8F9F94F}" destId="{D9204D6E-ABFC-4C30-AA76-583E5BEFA4F0}" srcOrd="2" destOrd="0" presId="urn:microsoft.com/office/officeart/2005/8/layout/cycle5"/>
    <dgm:cxn modelId="{F00E96D1-CF39-479E-BAB1-CDD08C7AE114}" type="presParOf" srcId="{5087556C-298F-4E4E-913C-4476E8F9F94F}" destId="{542E098A-B2A5-47C9-9263-61808D555C42}" srcOrd="3" destOrd="0" presId="urn:microsoft.com/office/officeart/2005/8/layout/cycle5"/>
    <dgm:cxn modelId="{21A87C86-D521-4907-9298-17A63EF9387D}" type="presParOf" srcId="{5087556C-298F-4E4E-913C-4476E8F9F94F}" destId="{187B1590-8C3D-43A8-A226-47AB46B1F0DD}" srcOrd="4" destOrd="0" presId="urn:microsoft.com/office/officeart/2005/8/layout/cycle5"/>
    <dgm:cxn modelId="{F9839971-78C5-4E39-88B2-9374D38DAEA9}" type="presParOf" srcId="{5087556C-298F-4E4E-913C-4476E8F9F94F}" destId="{D0CE838D-71BC-4768-A571-9A5AE3298D1D}" srcOrd="5" destOrd="0" presId="urn:microsoft.com/office/officeart/2005/8/layout/cycle5"/>
    <dgm:cxn modelId="{305F9DDF-E7A7-48C5-9325-6D0963500EDF}" type="presParOf" srcId="{5087556C-298F-4E4E-913C-4476E8F9F94F}" destId="{202C8954-9AC0-41B8-8692-8AEF0C80BD41}" srcOrd="6" destOrd="0" presId="urn:microsoft.com/office/officeart/2005/8/layout/cycle5"/>
    <dgm:cxn modelId="{AE6E5A68-93D3-42FE-BAB7-7E2ABFC07AF3}" type="presParOf" srcId="{5087556C-298F-4E4E-913C-4476E8F9F94F}" destId="{9A986FFE-35F0-41B9-A196-1D052B7B5F19}" srcOrd="7" destOrd="0" presId="urn:microsoft.com/office/officeart/2005/8/layout/cycle5"/>
    <dgm:cxn modelId="{6B74AF68-761A-40B6-8AA1-9F2485D473B5}" type="presParOf" srcId="{5087556C-298F-4E4E-913C-4476E8F9F94F}" destId="{60D2E451-8392-4D1F-829F-C26B150ED66E}" srcOrd="8" destOrd="0" presId="urn:microsoft.com/office/officeart/2005/8/layout/cycle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D64E35-7586-4BB5-87DF-9FF7462A5AFA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29D4D87-815B-4231-990E-E58826D1FDAA}">
      <dgm:prSet phldrT="[Текст]"/>
      <dgm:spPr/>
      <dgm:t>
        <a:bodyPr/>
        <a:lstStyle/>
        <a:p>
          <a:r>
            <a:rPr lang="ru-RU" dirty="0" smtClean="0"/>
            <a:t>Учитель может:</a:t>
          </a:r>
          <a:endParaRPr lang="ru-RU" dirty="0"/>
        </a:p>
      </dgm:t>
    </dgm:pt>
    <dgm:pt modelId="{F71FF153-B9DB-411C-83F0-426AAE957A9E}" type="parTrans" cxnId="{1E586603-C6AA-4D9C-A139-EAA047CAFCF4}">
      <dgm:prSet/>
      <dgm:spPr/>
      <dgm:t>
        <a:bodyPr/>
        <a:lstStyle/>
        <a:p>
          <a:endParaRPr lang="ru-RU"/>
        </a:p>
      </dgm:t>
    </dgm:pt>
    <dgm:pt modelId="{41EB371D-EA6E-4BC8-ACB4-E5F8182D788E}" type="sibTrans" cxnId="{1E586603-C6AA-4D9C-A139-EAA047CAFCF4}">
      <dgm:prSet/>
      <dgm:spPr/>
      <dgm:t>
        <a:bodyPr/>
        <a:lstStyle/>
        <a:p>
          <a:endParaRPr lang="ru-RU"/>
        </a:p>
      </dgm:t>
    </dgm:pt>
    <dgm:pt modelId="{BF671978-512C-4D8B-B4F0-3B412087F003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Контролировать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6C0CA6B-0B30-4B65-97AD-C1ED044D8A51}" type="parTrans" cxnId="{CC0F689C-989A-4F05-B184-97B9C06F7E8F}">
      <dgm:prSet/>
      <dgm:spPr/>
      <dgm:t>
        <a:bodyPr/>
        <a:lstStyle/>
        <a:p>
          <a:endParaRPr lang="ru-RU"/>
        </a:p>
      </dgm:t>
    </dgm:pt>
    <dgm:pt modelId="{49BC2BA1-6328-4300-9C11-9117E7AB2425}" type="sibTrans" cxnId="{CC0F689C-989A-4F05-B184-97B9C06F7E8F}">
      <dgm:prSet/>
      <dgm:spPr/>
      <dgm:t>
        <a:bodyPr/>
        <a:lstStyle/>
        <a:p>
          <a:endParaRPr lang="ru-RU"/>
        </a:p>
      </dgm:t>
    </dgm:pt>
    <dgm:pt modelId="{4364AAFF-7458-4233-9D10-5B247B017EE7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Организовывать</a:t>
          </a:r>
        </a:p>
      </dgm:t>
    </dgm:pt>
    <dgm:pt modelId="{99F35A2E-F2D9-4FE0-8548-E5945812EAB5}" type="parTrans" cxnId="{E0795673-BE3B-4515-B6C2-D0E42B83CA76}">
      <dgm:prSet/>
      <dgm:spPr/>
      <dgm:t>
        <a:bodyPr/>
        <a:lstStyle/>
        <a:p>
          <a:endParaRPr lang="ru-RU"/>
        </a:p>
      </dgm:t>
    </dgm:pt>
    <dgm:pt modelId="{29BE29CA-F2D9-48FF-9302-4DBD037EF895}" type="sibTrans" cxnId="{E0795673-BE3B-4515-B6C2-D0E42B83CA76}">
      <dgm:prSet/>
      <dgm:spPr/>
      <dgm:t>
        <a:bodyPr/>
        <a:lstStyle/>
        <a:p>
          <a:endParaRPr lang="ru-RU"/>
        </a:p>
      </dgm:t>
    </dgm:pt>
    <dgm:pt modelId="{C5777DAE-60A7-496D-B884-C63388853890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Оценивать  работу</a:t>
          </a:r>
        </a:p>
      </dgm:t>
    </dgm:pt>
    <dgm:pt modelId="{7C9EA5C2-1B55-4BEB-A610-49621D9B9B0F}" type="parTrans" cxnId="{002BA6DA-9789-4631-864A-6215AE7BC61A}">
      <dgm:prSet/>
      <dgm:spPr/>
      <dgm:t>
        <a:bodyPr/>
        <a:lstStyle/>
        <a:p>
          <a:endParaRPr lang="ru-RU"/>
        </a:p>
      </dgm:t>
    </dgm:pt>
    <dgm:pt modelId="{9B2C5D70-CBC1-4AF5-9DBB-D8F73A769D4D}" type="sibTrans" cxnId="{002BA6DA-9789-4631-864A-6215AE7BC61A}">
      <dgm:prSet/>
      <dgm:spPr/>
      <dgm:t>
        <a:bodyPr/>
        <a:lstStyle/>
        <a:p>
          <a:endParaRPr lang="ru-RU"/>
        </a:p>
      </dgm:t>
    </dgm:pt>
    <dgm:pt modelId="{012DBE48-E96F-450E-B80B-4D829F975B94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Участвовать</a:t>
          </a:r>
          <a:br>
            <a:rPr lang="ru-RU" sz="1800" dirty="0" smtClean="0">
              <a:latin typeface="Arial" pitchFamily="34" charset="0"/>
              <a:cs typeface="Arial" pitchFamily="34" charset="0"/>
            </a:rPr>
          </a:br>
          <a:r>
            <a:rPr lang="ru-RU" sz="1800" dirty="0" smtClean="0">
              <a:latin typeface="Arial" pitchFamily="34" charset="0"/>
              <a:cs typeface="Arial" pitchFamily="34" charset="0"/>
            </a:rPr>
            <a:t> в работе группы</a:t>
          </a:r>
        </a:p>
      </dgm:t>
    </dgm:pt>
    <dgm:pt modelId="{1C9A4912-BE23-4D07-B2F9-A320427D66A6}" type="parTrans" cxnId="{6AFDE312-7F67-49BD-AF89-AC562A74B5F4}">
      <dgm:prSet/>
      <dgm:spPr/>
      <dgm:t>
        <a:bodyPr/>
        <a:lstStyle/>
        <a:p>
          <a:endParaRPr lang="ru-RU"/>
        </a:p>
      </dgm:t>
    </dgm:pt>
    <dgm:pt modelId="{E2DAFFA9-240D-4CDF-B8DA-EA66D3FDEC52}" type="sibTrans" cxnId="{6AFDE312-7F67-49BD-AF89-AC562A74B5F4}">
      <dgm:prSet/>
      <dgm:spPr/>
      <dgm:t>
        <a:bodyPr/>
        <a:lstStyle/>
        <a:p>
          <a:endParaRPr lang="ru-RU"/>
        </a:p>
      </dgm:t>
    </dgm:pt>
    <dgm:pt modelId="{558B701E-67BE-42AC-9AE3-F7AA63DFAE2B}">
      <dgm:prSet phldrT="[Текст]" custT="1"/>
      <dgm:spPr/>
      <dgm:t>
        <a:bodyPr vert="vert270"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Предлагать участникам разные варианты решений</a:t>
          </a:r>
        </a:p>
      </dgm:t>
    </dgm:pt>
    <dgm:pt modelId="{CCF4C913-48B0-4F64-82EE-4BB2AB221C48}" type="parTrans" cxnId="{12DA9C3D-225F-47C7-BAE9-D2A57410E175}">
      <dgm:prSet/>
      <dgm:spPr/>
      <dgm:t>
        <a:bodyPr/>
        <a:lstStyle/>
        <a:p>
          <a:endParaRPr lang="ru-RU"/>
        </a:p>
      </dgm:t>
    </dgm:pt>
    <dgm:pt modelId="{1E3E46C0-300D-4AAA-9198-2A6243526570}" type="sibTrans" cxnId="{12DA9C3D-225F-47C7-BAE9-D2A57410E175}">
      <dgm:prSet/>
      <dgm:spPr/>
      <dgm:t>
        <a:bodyPr/>
        <a:lstStyle/>
        <a:p>
          <a:endParaRPr lang="ru-RU"/>
        </a:p>
      </dgm:t>
    </dgm:pt>
    <dgm:pt modelId="{C328C7A9-21E6-4165-AB51-302B3DBE5D17}">
      <dgm:prSet phldrT="[Текст]" custT="1"/>
      <dgm:spPr/>
      <dgm:t>
        <a:bodyPr vert="vert270"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Выступать в роли наставника, исследователя </a:t>
          </a:r>
          <a:br>
            <a:rPr lang="ru-RU" sz="1800" dirty="0" smtClean="0">
              <a:latin typeface="Arial" pitchFamily="34" charset="0"/>
              <a:cs typeface="Arial" pitchFamily="34" charset="0"/>
            </a:rPr>
          </a:br>
          <a:r>
            <a:rPr lang="ru-RU" sz="1800" dirty="0" smtClean="0">
              <a:latin typeface="Arial" pitchFamily="34" charset="0"/>
              <a:cs typeface="Arial" pitchFamily="34" charset="0"/>
            </a:rPr>
            <a:t>или источника информации</a:t>
          </a:r>
        </a:p>
      </dgm:t>
    </dgm:pt>
    <dgm:pt modelId="{812F97E5-AE61-4BAB-B63F-9DD920925B22}" type="parTrans" cxnId="{EBABF06D-BB22-4E9B-B0B9-CD70C9661D9A}">
      <dgm:prSet/>
      <dgm:spPr/>
      <dgm:t>
        <a:bodyPr/>
        <a:lstStyle/>
        <a:p>
          <a:endParaRPr lang="ru-RU"/>
        </a:p>
      </dgm:t>
    </dgm:pt>
    <dgm:pt modelId="{CF91D089-AF05-4FEB-8768-BD3DC378E4C4}" type="sibTrans" cxnId="{EBABF06D-BB22-4E9B-B0B9-CD70C9661D9A}">
      <dgm:prSet/>
      <dgm:spPr/>
      <dgm:t>
        <a:bodyPr/>
        <a:lstStyle/>
        <a:p>
          <a:endParaRPr lang="ru-RU"/>
        </a:p>
      </dgm:t>
    </dgm:pt>
    <dgm:pt modelId="{FAD364E6-5963-4C41-AED3-17907CF477D4}" type="pres">
      <dgm:prSet presAssocID="{0CD64E35-7586-4BB5-87DF-9FF7462A5A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798A8D-4853-4E6F-B561-27C5A44F8415}" type="pres">
      <dgm:prSet presAssocID="{A29D4D87-815B-4231-990E-E58826D1FDAA}" presName="roof" presStyleLbl="dkBgShp" presStyleIdx="0" presStyleCnt="2" custScaleY="54971"/>
      <dgm:spPr/>
      <dgm:t>
        <a:bodyPr/>
        <a:lstStyle/>
        <a:p>
          <a:endParaRPr lang="ru-RU"/>
        </a:p>
      </dgm:t>
    </dgm:pt>
    <dgm:pt modelId="{A96D3023-A2F8-4132-B0BE-DEC3A6A1F67F}" type="pres">
      <dgm:prSet presAssocID="{A29D4D87-815B-4231-990E-E58826D1FDAA}" presName="pillars" presStyleCnt="0"/>
      <dgm:spPr/>
    </dgm:pt>
    <dgm:pt modelId="{43F98D17-0272-43B9-8E81-F85056C1B9C4}" type="pres">
      <dgm:prSet presAssocID="{A29D4D87-815B-4231-990E-E58826D1FDAA}" presName="pillar1" presStyleLbl="node1" presStyleIdx="0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47EA6-7AEE-4489-AD48-48D205266E1F}" type="pres">
      <dgm:prSet presAssocID="{4364AAFF-7458-4233-9D10-5B247B017EE7}" presName="pillarX" presStyleLbl="node1" presStyleIdx="1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E6566-D564-4E2B-BC80-EF61DEE7A49E}" type="pres">
      <dgm:prSet presAssocID="{C5777DAE-60A7-496D-B884-C63388853890}" presName="pillarX" presStyleLbl="node1" presStyleIdx="2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281A3-0861-4B30-AE61-796538560866}" type="pres">
      <dgm:prSet presAssocID="{012DBE48-E96F-450E-B80B-4D829F975B94}" presName="pillarX" presStyleLbl="node1" presStyleIdx="3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BDE21-9DBA-46B2-8BE8-72696ECF94A0}" type="pres">
      <dgm:prSet presAssocID="{558B701E-67BE-42AC-9AE3-F7AA63DFAE2B}" presName="pillarX" presStyleLbl="node1" presStyleIdx="4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718E2-C542-4B39-BD73-F0920BD49C36}" type="pres">
      <dgm:prSet presAssocID="{C328C7A9-21E6-4165-AB51-302B3DBE5D17}" presName="pillarX" presStyleLbl="node1" presStyleIdx="5" presStyleCnt="6" custScaleY="12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C7A47-3C1E-47BB-97AF-1EC4FB7900B5}" type="pres">
      <dgm:prSet presAssocID="{A29D4D87-815B-4231-990E-E58826D1FDAA}" presName="base" presStyleLbl="dkBgShp" presStyleIdx="1" presStyleCnt="2" custLinFactY="32272" custLinFactNeighborY="100000"/>
      <dgm:spPr/>
    </dgm:pt>
  </dgm:ptLst>
  <dgm:cxnLst>
    <dgm:cxn modelId="{23377BC1-5FA0-45FB-AF4D-62F38A747D74}" type="presOf" srcId="{0CD64E35-7586-4BB5-87DF-9FF7462A5AFA}" destId="{FAD364E6-5963-4C41-AED3-17907CF477D4}" srcOrd="0" destOrd="0" presId="urn:microsoft.com/office/officeart/2005/8/layout/hList3"/>
    <dgm:cxn modelId="{1E586603-C6AA-4D9C-A139-EAA047CAFCF4}" srcId="{0CD64E35-7586-4BB5-87DF-9FF7462A5AFA}" destId="{A29D4D87-815B-4231-990E-E58826D1FDAA}" srcOrd="0" destOrd="0" parTransId="{F71FF153-B9DB-411C-83F0-426AAE957A9E}" sibTransId="{41EB371D-EA6E-4BC8-ACB4-E5F8182D788E}"/>
    <dgm:cxn modelId="{78F76EF2-4D14-42DE-B063-B88CC5A274F2}" type="presOf" srcId="{558B701E-67BE-42AC-9AE3-F7AA63DFAE2B}" destId="{5FFBDE21-9DBA-46B2-8BE8-72696ECF94A0}" srcOrd="0" destOrd="0" presId="urn:microsoft.com/office/officeart/2005/8/layout/hList3"/>
    <dgm:cxn modelId="{12DA9C3D-225F-47C7-BAE9-D2A57410E175}" srcId="{A29D4D87-815B-4231-990E-E58826D1FDAA}" destId="{558B701E-67BE-42AC-9AE3-F7AA63DFAE2B}" srcOrd="4" destOrd="0" parTransId="{CCF4C913-48B0-4F64-82EE-4BB2AB221C48}" sibTransId="{1E3E46C0-300D-4AAA-9198-2A6243526570}"/>
    <dgm:cxn modelId="{6B779068-E5FE-41A5-96F1-7BC62AD5A402}" type="presOf" srcId="{C5777DAE-60A7-496D-B884-C63388853890}" destId="{A1BE6566-D564-4E2B-BC80-EF61DEE7A49E}" srcOrd="0" destOrd="0" presId="urn:microsoft.com/office/officeart/2005/8/layout/hList3"/>
    <dgm:cxn modelId="{E0795673-BE3B-4515-B6C2-D0E42B83CA76}" srcId="{A29D4D87-815B-4231-990E-E58826D1FDAA}" destId="{4364AAFF-7458-4233-9D10-5B247B017EE7}" srcOrd="1" destOrd="0" parTransId="{99F35A2E-F2D9-4FE0-8548-E5945812EAB5}" sibTransId="{29BE29CA-F2D9-48FF-9302-4DBD037EF895}"/>
    <dgm:cxn modelId="{3B66E216-208F-401F-9C7C-CA3277992D83}" type="presOf" srcId="{A29D4D87-815B-4231-990E-E58826D1FDAA}" destId="{3D798A8D-4853-4E6F-B561-27C5A44F8415}" srcOrd="0" destOrd="0" presId="urn:microsoft.com/office/officeart/2005/8/layout/hList3"/>
    <dgm:cxn modelId="{75A11FBE-154B-4194-A818-39A5B7B62BF1}" type="presOf" srcId="{4364AAFF-7458-4233-9D10-5B247B017EE7}" destId="{C5247EA6-7AEE-4489-AD48-48D205266E1F}" srcOrd="0" destOrd="0" presId="urn:microsoft.com/office/officeart/2005/8/layout/hList3"/>
    <dgm:cxn modelId="{CC0F689C-989A-4F05-B184-97B9C06F7E8F}" srcId="{A29D4D87-815B-4231-990E-E58826D1FDAA}" destId="{BF671978-512C-4D8B-B4F0-3B412087F003}" srcOrd="0" destOrd="0" parTransId="{06C0CA6B-0B30-4B65-97AD-C1ED044D8A51}" sibTransId="{49BC2BA1-6328-4300-9C11-9117E7AB2425}"/>
    <dgm:cxn modelId="{7CAA4371-855E-49CC-822D-B116DCAB3A6D}" type="presOf" srcId="{BF671978-512C-4D8B-B4F0-3B412087F003}" destId="{43F98D17-0272-43B9-8E81-F85056C1B9C4}" srcOrd="0" destOrd="0" presId="urn:microsoft.com/office/officeart/2005/8/layout/hList3"/>
    <dgm:cxn modelId="{6AFDE312-7F67-49BD-AF89-AC562A74B5F4}" srcId="{A29D4D87-815B-4231-990E-E58826D1FDAA}" destId="{012DBE48-E96F-450E-B80B-4D829F975B94}" srcOrd="3" destOrd="0" parTransId="{1C9A4912-BE23-4D07-B2F9-A320427D66A6}" sibTransId="{E2DAFFA9-240D-4CDF-B8DA-EA66D3FDEC52}"/>
    <dgm:cxn modelId="{EBABF06D-BB22-4E9B-B0B9-CD70C9661D9A}" srcId="{A29D4D87-815B-4231-990E-E58826D1FDAA}" destId="{C328C7A9-21E6-4165-AB51-302B3DBE5D17}" srcOrd="5" destOrd="0" parTransId="{812F97E5-AE61-4BAB-B63F-9DD920925B22}" sibTransId="{CF91D089-AF05-4FEB-8768-BD3DC378E4C4}"/>
    <dgm:cxn modelId="{ABF6EDE5-E6FA-4313-B4F4-2E0E674AECCF}" type="presOf" srcId="{012DBE48-E96F-450E-B80B-4D829F975B94}" destId="{938281A3-0861-4B30-AE61-796538560866}" srcOrd="0" destOrd="0" presId="urn:microsoft.com/office/officeart/2005/8/layout/hList3"/>
    <dgm:cxn modelId="{7994DF13-8FBD-42BC-9B88-A4AEA978F1D6}" type="presOf" srcId="{C328C7A9-21E6-4165-AB51-302B3DBE5D17}" destId="{56F718E2-C542-4B39-BD73-F0920BD49C36}" srcOrd="0" destOrd="0" presId="urn:microsoft.com/office/officeart/2005/8/layout/hList3"/>
    <dgm:cxn modelId="{002BA6DA-9789-4631-864A-6215AE7BC61A}" srcId="{A29D4D87-815B-4231-990E-E58826D1FDAA}" destId="{C5777DAE-60A7-496D-B884-C63388853890}" srcOrd="2" destOrd="0" parTransId="{7C9EA5C2-1B55-4BEB-A610-49621D9B9B0F}" sibTransId="{9B2C5D70-CBC1-4AF5-9DBB-D8F73A769D4D}"/>
    <dgm:cxn modelId="{401E428B-BAB5-41AD-8877-421F4E3D059D}" type="presParOf" srcId="{FAD364E6-5963-4C41-AED3-17907CF477D4}" destId="{3D798A8D-4853-4E6F-B561-27C5A44F8415}" srcOrd="0" destOrd="0" presId="urn:microsoft.com/office/officeart/2005/8/layout/hList3"/>
    <dgm:cxn modelId="{B7239A0E-83E2-4EA4-8878-430421D9917F}" type="presParOf" srcId="{FAD364E6-5963-4C41-AED3-17907CF477D4}" destId="{A96D3023-A2F8-4132-B0BE-DEC3A6A1F67F}" srcOrd="1" destOrd="0" presId="urn:microsoft.com/office/officeart/2005/8/layout/hList3"/>
    <dgm:cxn modelId="{6C8F4D32-95AA-4E4C-927B-F984BE61B3E9}" type="presParOf" srcId="{A96D3023-A2F8-4132-B0BE-DEC3A6A1F67F}" destId="{43F98D17-0272-43B9-8E81-F85056C1B9C4}" srcOrd="0" destOrd="0" presId="urn:microsoft.com/office/officeart/2005/8/layout/hList3"/>
    <dgm:cxn modelId="{B2DBD5E0-A380-4489-A862-BBCA3D900ED7}" type="presParOf" srcId="{A96D3023-A2F8-4132-B0BE-DEC3A6A1F67F}" destId="{C5247EA6-7AEE-4489-AD48-48D205266E1F}" srcOrd="1" destOrd="0" presId="urn:microsoft.com/office/officeart/2005/8/layout/hList3"/>
    <dgm:cxn modelId="{7E4250B4-E2C7-4E75-BEFE-4512429BF803}" type="presParOf" srcId="{A96D3023-A2F8-4132-B0BE-DEC3A6A1F67F}" destId="{A1BE6566-D564-4E2B-BC80-EF61DEE7A49E}" srcOrd="2" destOrd="0" presId="urn:microsoft.com/office/officeart/2005/8/layout/hList3"/>
    <dgm:cxn modelId="{CBA689AC-DEAD-48C9-8966-D462C0DD82B6}" type="presParOf" srcId="{A96D3023-A2F8-4132-B0BE-DEC3A6A1F67F}" destId="{938281A3-0861-4B30-AE61-796538560866}" srcOrd="3" destOrd="0" presId="urn:microsoft.com/office/officeart/2005/8/layout/hList3"/>
    <dgm:cxn modelId="{A09A8221-5C78-4780-8122-88D9AFFD6C78}" type="presParOf" srcId="{A96D3023-A2F8-4132-B0BE-DEC3A6A1F67F}" destId="{5FFBDE21-9DBA-46B2-8BE8-72696ECF94A0}" srcOrd="4" destOrd="0" presId="urn:microsoft.com/office/officeart/2005/8/layout/hList3"/>
    <dgm:cxn modelId="{C3776008-1A13-4CA0-A39B-F7BE663596F8}" type="presParOf" srcId="{A96D3023-A2F8-4132-B0BE-DEC3A6A1F67F}" destId="{56F718E2-C542-4B39-BD73-F0920BD49C36}" srcOrd="5" destOrd="0" presId="urn:microsoft.com/office/officeart/2005/8/layout/hList3"/>
    <dgm:cxn modelId="{01CE36AB-B3F7-478B-B755-DCB2EE1AEEC2}" type="presParOf" srcId="{FAD364E6-5963-4C41-AED3-17907CF477D4}" destId="{613C7A47-3C1E-47BB-97AF-1EC4FB7900B5}" srcOrd="2" destOrd="0" presId="urn:microsoft.com/office/officeart/2005/8/layout/h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6C7EC6-A34D-474F-859F-E7FCFCF16BA2}" type="doc">
      <dgm:prSet loTypeId="urn:microsoft.com/office/officeart/2005/8/layout/pyramid2" loCatId="pyramid" qsTypeId="urn:microsoft.com/office/officeart/2005/8/quickstyle/simple4" qsCatId="simple" csTypeId="urn:microsoft.com/office/officeart/2005/8/colors/accent6_5" csCatId="accent6" phldr="1"/>
      <dgm:spPr/>
    </dgm:pt>
    <dgm:pt modelId="{5A90A51A-E2E7-40E1-9FC6-65E5AFBCF415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1. Адекватность выбора групповой формы работы этапу и типу урока</a:t>
          </a:r>
          <a:endParaRPr lang="ru-RU" sz="1800" dirty="0">
            <a:latin typeface="+mn-lt"/>
            <a:cs typeface="Arial" pitchFamily="34" charset="0"/>
          </a:endParaRPr>
        </a:p>
      </dgm:t>
    </dgm:pt>
    <dgm:pt modelId="{766DBBD5-5585-4870-9C39-EBD883977D63}" type="parTrans" cxnId="{919EB31D-3F21-4689-B3BA-CF4553257A0F}">
      <dgm:prSet/>
      <dgm:spPr/>
      <dgm:t>
        <a:bodyPr/>
        <a:lstStyle/>
        <a:p>
          <a:endParaRPr lang="ru-RU"/>
        </a:p>
      </dgm:t>
    </dgm:pt>
    <dgm:pt modelId="{8C809BCB-E9C9-44B3-8FAF-C711FAD63A70}" type="sibTrans" cxnId="{919EB31D-3F21-4689-B3BA-CF4553257A0F}">
      <dgm:prSet/>
      <dgm:spPr/>
      <dgm:t>
        <a:bodyPr/>
        <a:lstStyle/>
        <a:p>
          <a:endParaRPr lang="ru-RU"/>
        </a:p>
      </dgm:t>
    </dgm:pt>
    <dgm:pt modelId="{ED54FB29-5135-4D89-8A3D-922D22236681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2. </a:t>
          </a:r>
          <a:r>
            <a:rPr lang="ru-RU" sz="1800" b="1" dirty="0" err="1" smtClean="0">
              <a:latin typeface="+mn-lt"/>
              <a:cs typeface="Arial" pitchFamily="34" charset="0"/>
            </a:rPr>
            <a:t>Целеполагание</a:t>
          </a:r>
          <a:r>
            <a:rPr lang="ru-RU" sz="1800" b="1" dirty="0" smtClean="0">
              <a:latin typeface="+mn-lt"/>
              <a:cs typeface="Arial" pitchFamily="34" charset="0"/>
            </a:rPr>
            <a:t>   (цель групповой работы)</a:t>
          </a:r>
        </a:p>
      </dgm:t>
    </dgm:pt>
    <dgm:pt modelId="{AA35CA52-25A5-4984-AA60-3EF059FF6388}" type="parTrans" cxnId="{F34E797B-4E18-48CC-984C-6ACD697836CC}">
      <dgm:prSet/>
      <dgm:spPr/>
      <dgm:t>
        <a:bodyPr/>
        <a:lstStyle/>
        <a:p>
          <a:endParaRPr lang="ru-RU"/>
        </a:p>
      </dgm:t>
    </dgm:pt>
    <dgm:pt modelId="{418184B9-6C18-43F9-B0CA-B5CCB37E8502}" type="sibTrans" cxnId="{F34E797B-4E18-48CC-984C-6ACD697836CC}">
      <dgm:prSet/>
      <dgm:spPr/>
      <dgm:t>
        <a:bodyPr/>
        <a:lstStyle/>
        <a:p>
          <a:endParaRPr lang="ru-RU"/>
        </a:p>
      </dgm:t>
    </dgm:pt>
    <dgm:pt modelId="{91F887DD-BDBA-45AC-B630-B9830D809C58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3. Содержание групповой работы </a:t>
          </a:r>
        </a:p>
      </dgm:t>
    </dgm:pt>
    <dgm:pt modelId="{EA9CF151-557F-430F-8563-031453A11D6E}" type="parTrans" cxnId="{0488A09E-B875-4E5A-A728-8F2BF0789EDE}">
      <dgm:prSet/>
      <dgm:spPr/>
      <dgm:t>
        <a:bodyPr/>
        <a:lstStyle/>
        <a:p>
          <a:endParaRPr lang="ru-RU"/>
        </a:p>
      </dgm:t>
    </dgm:pt>
    <dgm:pt modelId="{0950D79E-BD57-4D8F-A975-7386586679A5}" type="sibTrans" cxnId="{0488A09E-B875-4E5A-A728-8F2BF0789EDE}">
      <dgm:prSet/>
      <dgm:spPr/>
      <dgm:t>
        <a:bodyPr/>
        <a:lstStyle/>
        <a:p>
          <a:endParaRPr lang="ru-RU"/>
        </a:p>
      </dgm:t>
    </dgm:pt>
    <dgm:pt modelId="{2087A677-C630-4EE4-ADDB-3EB623B740D4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Arial" pitchFamily="34" charset="0"/>
            </a:rPr>
            <a:t>4. Организация рефлексии   групповой работы</a:t>
          </a:r>
        </a:p>
      </dgm:t>
    </dgm:pt>
    <dgm:pt modelId="{0A7C499A-4C9C-4C43-A29C-FA0DC9BE0504}" type="parTrans" cxnId="{2DFFF3D6-16DF-47E3-A079-BB9AEAE6EECB}">
      <dgm:prSet/>
      <dgm:spPr/>
      <dgm:t>
        <a:bodyPr/>
        <a:lstStyle/>
        <a:p>
          <a:endParaRPr lang="ru-RU"/>
        </a:p>
      </dgm:t>
    </dgm:pt>
    <dgm:pt modelId="{0571E656-734F-4073-8059-29686B1FD403}" type="sibTrans" cxnId="{2DFFF3D6-16DF-47E3-A079-BB9AEAE6EECB}">
      <dgm:prSet/>
      <dgm:spPr/>
      <dgm:t>
        <a:bodyPr/>
        <a:lstStyle/>
        <a:p>
          <a:endParaRPr lang="ru-RU"/>
        </a:p>
      </dgm:t>
    </dgm:pt>
    <dgm:pt modelId="{F4036D93-AE8F-46F7-816D-D25E4AD6444E}" type="pres">
      <dgm:prSet presAssocID="{526C7EC6-A34D-474F-859F-E7FCFCF16BA2}" presName="compositeShape" presStyleCnt="0">
        <dgm:presLayoutVars>
          <dgm:dir/>
          <dgm:resizeHandles/>
        </dgm:presLayoutVars>
      </dgm:prSet>
      <dgm:spPr/>
    </dgm:pt>
    <dgm:pt modelId="{F2461D06-9059-471F-839D-31943043424B}" type="pres">
      <dgm:prSet presAssocID="{526C7EC6-A34D-474F-859F-E7FCFCF16BA2}" presName="pyramid" presStyleLbl="node1" presStyleIdx="0" presStyleCnt="1"/>
      <dgm:spPr/>
    </dgm:pt>
    <dgm:pt modelId="{63C5DDE6-B32D-43D2-AC97-A84BB2CF865B}" type="pres">
      <dgm:prSet presAssocID="{526C7EC6-A34D-474F-859F-E7FCFCF16BA2}" presName="theList" presStyleCnt="0"/>
      <dgm:spPr/>
    </dgm:pt>
    <dgm:pt modelId="{EA364B1D-DF00-4EB0-9923-AC01EE188674}" type="pres">
      <dgm:prSet presAssocID="{5A90A51A-E2E7-40E1-9FC6-65E5AFBCF415}" presName="aNode" presStyleLbl="fgAcc1" presStyleIdx="0" presStyleCnt="4" custLinFactY="-13088" custLinFactNeighborX="119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FDAFE-DFAB-4F07-91C8-D85D69E4A887}" type="pres">
      <dgm:prSet presAssocID="{5A90A51A-E2E7-40E1-9FC6-65E5AFBCF415}" presName="aSpace" presStyleCnt="0"/>
      <dgm:spPr/>
    </dgm:pt>
    <dgm:pt modelId="{05AE5F51-1FAB-4515-AD87-F5C199547CF2}" type="pres">
      <dgm:prSet presAssocID="{ED54FB29-5135-4D89-8A3D-922D22236681}" presName="aNode" presStyleLbl="fgAcc1" presStyleIdx="1" presStyleCnt="4" custLinFactNeighborX="-1228" custLinFactNeighborY="30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75886-A67B-4375-A932-826DAE7D7A4F}" type="pres">
      <dgm:prSet presAssocID="{ED54FB29-5135-4D89-8A3D-922D22236681}" presName="aSpace" presStyleCnt="0"/>
      <dgm:spPr/>
    </dgm:pt>
    <dgm:pt modelId="{CB1EB4E7-57BF-4292-8AFF-263C1B75485A}" type="pres">
      <dgm:prSet presAssocID="{91F887DD-BDBA-45AC-B630-B9830D809C5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52128-9DEE-47F8-BC3C-66B9D81F8E2D}" type="pres">
      <dgm:prSet presAssocID="{91F887DD-BDBA-45AC-B630-B9830D809C58}" presName="aSpace" presStyleCnt="0"/>
      <dgm:spPr/>
    </dgm:pt>
    <dgm:pt modelId="{D798BE1A-0ED0-4A9A-9D88-64A02E0294D7}" type="pres">
      <dgm:prSet presAssocID="{2087A677-C630-4EE4-ADDB-3EB623B740D4}" presName="aNode" presStyleLbl="fgAcc1" presStyleIdx="3" presStyleCnt="4" custLinFactNeighborX="1196" custLinFactNeighborY="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C8DA-46CA-483E-A183-A7BD9F63651F}" type="pres">
      <dgm:prSet presAssocID="{2087A677-C630-4EE4-ADDB-3EB623B740D4}" presName="aSpace" presStyleCnt="0"/>
      <dgm:spPr/>
    </dgm:pt>
  </dgm:ptLst>
  <dgm:cxnLst>
    <dgm:cxn modelId="{3280E498-C59A-4F7F-9160-7CD67BFFAB12}" type="presOf" srcId="{91F887DD-BDBA-45AC-B630-B9830D809C58}" destId="{CB1EB4E7-57BF-4292-8AFF-263C1B75485A}" srcOrd="0" destOrd="0" presId="urn:microsoft.com/office/officeart/2005/8/layout/pyramid2"/>
    <dgm:cxn modelId="{1894396E-57FC-417F-A194-8770F4FEBB82}" type="presOf" srcId="{2087A677-C630-4EE4-ADDB-3EB623B740D4}" destId="{D798BE1A-0ED0-4A9A-9D88-64A02E0294D7}" srcOrd="0" destOrd="0" presId="urn:microsoft.com/office/officeart/2005/8/layout/pyramid2"/>
    <dgm:cxn modelId="{CFF0B7B4-EDAE-4904-A23E-7967BE263B26}" type="presOf" srcId="{5A90A51A-E2E7-40E1-9FC6-65E5AFBCF415}" destId="{EA364B1D-DF00-4EB0-9923-AC01EE188674}" srcOrd="0" destOrd="0" presId="urn:microsoft.com/office/officeart/2005/8/layout/pyramid2"/>
    <dgm:cxn modelId="{2DFFF3D6-16DF-47E3-A079-BB9AEAE6EECB}" srcId="{526C7EC6-A34D-474F-859F-E7FCFCF16BA2}" destId="{2087A677-C630-4EE4-ADDB-3EB623B740D4}" srcOrd="3" destOrd="0" parTransId="{0A7C499A-4C9C-4C43-A29C-FA0DC9BE0504}" sibTransId="{0571E656-734F-4073-8059-29686B1FD403}"/>
    <dgm:cxn modelId="{919EB31D-3F21-4689-B3BA-CF4553257A0F}" srcId="{526C7EC6-A34D-474F-859F-E7FCFCF16BA2}" destId="{5A90A51A-E2E7-40E1-9FC6-65E5AFBCF415}" srcOrd="0" destOrd="0" parTransId="{766DBBD5-5585-4870-9C39-EBD883977D63}" sibTransId="{8C809BCB-E9C9-44B3-8FAF-C711FAD63A70}"/>
    <dgm:cxn modelId="{0488A09E-B875-4E5A-A728-8F2BF0789EDE}" srcId="{526C7EC6-A34D-474F-859F-E7FCFCF16BA2}" destId="{91F887DD-BDBA-45AC-B630-B9830D809C58}" srcOrd="2" destOrd="0" parTransId="{EA9CF151-557F-430F-8563-031453A11D6E}" sibTransId="{0950D79E-BD57-4D8F-A975-7386586679A5}"/>
    <dgm:cxn modelId="{9E758A69-D3F9-4DF6-B091-0E37FB2B9642}" type="presOf" srcId="{526C7EC6-A34D-474F-859F-E7FCFCF16BA2}" destId="{F4036D93-AE8F-46F7-816D-D25E4AD6444E}" srcOrd="0" destOrd="0" presId="urn:microsoft.com/office/officeart/2005/8/layout/pyramid2"/>
    <dgm:cxn modelId="{B60293D5-8DB1-4DA7-87EC-5AEB53BBB1D0}" type="presOf" srcId="{ED54FB29-5135-4D89-8A3D-922D22236681}" destId="{05AE5F51-1FAB-4515-AD87-F5C199547CF2}" srcOrd="0" destOrd="0" presId="urn:microsoft.com/office/officeart/2005/8/layout/pyramid2"/>
    <dgm:cxn modelId="{F34E797B-4E18-48CC-984C-6ACD697836CC}" srcId="{526C7EC6-A34D-474F-859F-E7FCFCF16BA2}" destId="{ED54FB29-5135-4D89-8A3D-922D22236681}" srcOrd="1" destOrd="0" parTransId="{AA35CA52-25A5-4984-AA60-3EF059FF6388}" sibTransId="{418184B9-6C18-43F9-B0CA-B5CCB37E8502}"/>
    <dgm:cxn modelId="{AF450DA4-761C-4952-A93C-A4B9859B919C}" type="presParOf" srcId="{F4036D93-AE8F-46F7-816D-D25E4AD6444E}" destId="{F2461D06-9059-471F-839D-31943043424B}" srcOrd="0" destOrd="0" presId="urn:microsoft.com/office/officeart/2005/8/layout/pyramid2"/>
    <dgm:cxn modelId="{AAFE711B-63B8-4089-BEC7-E00D7D94A888}" type="presParOf" srcId="{F4036D93-AE8F-46F7-816D-D25E4AD6444E}" destId="{63C5DDE6-B32D-43D2-AC97-A84BB2CF865B}" srcOrd="1" destOrd="0" presId="urn:microsoft.com/office/officeart/2005/8/layout/pyramid2"/>
    <dgm:cxn modelId="{44E55762-922B-463F-B7C2-BE8B9E106453}" type="presParOf" srcId="{63C5DDE6-B32D-43D2-AC97-A84BB2CF865B}" destId="{EA364B1D-DF00-4EB0-9923-AC01EE188674}" srcOrd="0" destOrd="0" presId="urn:microsoft.com/office/officeart/2005/8/layout/pyramid2"/>
    <dgm:cxn modelId="{A069DB66-CD3E-4745-835A-097679D07E04}" type="presParOf" srcId="{63C5DDE6-B32D-43D2-AC97-A84BB2CF865B}" destId="{E75FDAFE-DFAB-4F07-91C8-D85D69E4A887}" srcOrd="1" destOrd="0" presId="urn:microsoft.com/office/officeart/2005/8/layout/pyramid2"/>
    <dgm:cxn modelId="{2D048913-D09F-42A7-8D9F-A1A6558DF568}" type="presParOf" srcId="{63C5DDE6-B32D-43D2-AC97-A84BB2CF865B}" destId="{05AE5F51-1FAB-4515-AD87-F5C199547CF2}" srcOrd="2" destOrd="0" presId="urn:microsoft.com/office/officeart/2005/8/layout/pyramid2"/>
    <dgm:cxn modelId="{A106A662-D943-4EFE-A646-0EA2445AB020}" type="presParOf" srcId="{63C5DDE6-B32D-43D2-AC97-A84BB2CF865B}" destId="{97675886-A67B-4375-A932-826DAE7D7A4F}" srcOrd="3" destOrd="0" presId="urn:microsoft.com/office/officeart/2005/8/layout/pyramid2"/>
    <dgm:cxn modelId="{F7102B8B-C642-4332-BE12-2B57810119C1}" type="presParOf" srcId="{63C5DDE6-B32D-43D2-AC97-A84BB2CF865B}" destId="{CB1EB4E7-57BF-4292-8AFF-263C1B75485A}" srcOrd="4" destOrd="0" presId="urn:microsoft.com/office/officeart/2005/8/layout/pyramid2"/>
    <dgm:cxn modelId="{1167DD98-8D48-4E0A-8B3C-16CE735EAE40}" type="presParOf" srcId="{63C5DDE6-B32D-43D2-AC97-A84BB2CF865B}" destId="{D5952128-9DEE-47F8-BC3C-66B9D81F8E2D}" srcOrd="5" destOrd="0" presId="urn:microsoft.com/office/officeart/2005/8/layout/pyramid2"/>
    <dgm:cxn modelId="{01AEB310-D7EA-4334-94D6-5D3DE288E62E}" type="presParOf" srcId="{63C5DDE6-B32D-43D2-AC97-A84BB2CF865B}" destId="{D798BE1A-0ED0-4A9A-9D88-64A02E0294D7}" srcOrd="6" destOrd="0" presId="urn:microsoft.com/office/officeart/2005/8/layout/pyramid2"/>
    <dgm:cxn modelId="{8FA38757-F282-48C4-9585-50D1F9D25609}" type="presParOf" srcId="{63C5DDE6-B32D-43D2-AC97-A84BB2CF865B}" destId="{2A82C8DA-46CA-483E-A183-A7BD9F63651F}" srcOrd="7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BE3721-0224-44DE-8BFA-8E4D1A108145}" type="datetimeFigureOut">
              <a:rPr lang="ru-RU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E40432-002E-4312-8B10-75C55B55C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F918F-C92F-4D25-AC10-694144AE1C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16600-9EFD-4E69-8071-DDC257F113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2DA20-2B8B-4949-8F6E-79E5224F0F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9145A8-1ACD-449B-BD56-88383F4C49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BC2663-0CB1-4974-A617-9CA67A2EBE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26819-D376-4D12-9C3B-2B7581B5AA5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C4F4F-F3B6-40D5-B93B-AC50952819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4CA300-D3F9-4395-83C5-DE9930363DA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11E2B2-96A8-4105-B2CD-ACF9CC08FB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3D1527-BB7E-4C2C-89D5-BBCF014FA4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7886B0-5675-4E83-9316-8FDD7EEFE5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D4742-9146-446A-A5C9-47642BC2124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82E352-7BB6-4B82-A6ED-2484667FDB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FE054-7AFC-41F7-8874-65E4396E74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6FF28-06A7-4AA8-9948-E2311F48F3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01BE2-B707-4ACB-969C-8E34A6861B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31C80-015A-4875-9B6C-DFC7A07A7F1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9207E-3810-4923-8AAA-DC6839FF3F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10C65-9D63-4479-842C-D1BFFA8C9C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F28E6-2257-4FD8-9927-EA139576C4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C75059-9FC8-4192-A507-5D00008AD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EE1F44-AD20-4AE9-A271-AED2BCD28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3806CC-8144-499B-8D46-D3637395A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5E3DF6-F19F-4474-950F-9E29DDDC3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1708D0-B8E1-4B30-8388-2B4E5CE94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4788A5-0BF5-4275-8E1F-45EC85BC7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32FFBC-598F-467B-9E6D-8DD7BA5FF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F44E80-D927-4BD9-BCBB-D640F9970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CEA73C-1E93-4E4D-B870-BF246C86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0E7DC7-AEFB-4185-81C7-A7F9AEDF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208AE6-2D4F-41B2-AF24-B78F9E0F8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AAC2CA-0DC3-4E4A-8033-764322A6D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8" name="Picture 4" descr="minispir"/>
          <p:cNvPicPr>
            <a:picLocks noChangeAspect="1" noChangeArrowheads="1"/>
          </p:cNvPicPr>
          <p:nvPr/>
        </p:nvPicPr>
        <p:blipFill>
          <a:blip r:embed="rId14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minispir"/>
          <p:cNvPicPr>
            <a:picLocks noChangeAspect="1" noChangeArrowheads="1"/>
          </p:cNvPicPr>
          <p:nvPr/>
        </p:nvPicPr>
        <p:blipFill>
          <a:blip r:embed="rId14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944D6A8-0ECD-46AF-BCF5-ED4F14236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285875" y="1085850"/>
            <a:ext cx="7143750" cy="2128838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atin typeface="+mn-lt"/>
                <a:cs typeface="Arial" charset="0"/>
              </a:rPr>
              <a:t>Технология организации групповой работы</a:t>
            </a:r>
            <a:br>
              <a:rPr lang="ru-RU" sz="4000" b="1" dirty="0" smtClean="0">
                <a:latin typeface="+mn-lt"/>
                <a:cs typeface="Arial" charset="0"/>
              </a:rPr>
            </a:br>
            <a:r>
              <a:rPr lang="ru-RU" sz="4000" b="1" dirty="0" smtClean="0">
                <a:latin typeface="+mn-lt"/>
                <a:cs typeface="Arial" charset="0"/>
              </a:rPr>
              <a:t>в начальной школе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b="1" i="1" smtClean="0">
                <a:cs typeface="Arial" charset="0"/>
              </a:rPr>
              <a:t>Умение учиться – это новообразование, которое, в первую  очередь, связано с освоением формы учебного сотрудничества</a:t>
            </a:r>
          </a:p>
          <a:p>
            <a:pPr algn="r"/>
            <a:r>
              <a:rPr lang="ru-RU" sz="2000" b="1" i="1" smtClean="0">
                <a:cs typeface="Arial" charset="0"/>
              </a:rPr>
              <a:t>Г.А. Цукерман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Виды    групповой   работы</a:t>
            </a:r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1857375"/>
            <a:ext cx="2500312" cy="379571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215063" y="1500188"/>
            <a:ext cx="2571750" cy="1214437"/>
          </a:xfrm>
          <a:prstGeom prst="roundRect">
            <a:avLst/>
          </a:prstGeom>
          <a:gradFill>
            <a:gsLst>
              <a:gs pos="0">
                <a:srgbClr val="91AB5E"/>
              </a:gs>
              <a:gs pos="51000">
                <a:srgbClr val="C4D4A9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Охота </a:t>
            </a:r>
            <a:br>
              <a:rPr lang="ru-RU" sz="24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за сокровищами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3952892" y="3500438"/>
          <a:ext cx="4762512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Виды     групповой   работы</a:t>
            </a:r>
          </a:p>
        </p:txBody>
      </p:sp>
      <p:pic>
        <p:nvPicPr>
          <p:cNvPr id="24579" name="Схема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920875"/>
            <a:ext cx="55832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571876"/>
            <a:ext cx="292895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6000750" y="1714500"/>
            <a:ext cx="2500313" cy="1357313"/>
          </a:xfrm>
          <a:prstGeom prst="roundRect">
            <a:avLst/>
          </a:prstGeom>
          <a:gradFill>
            <a:gsLst>
              <a:gs pos="0">
                <a:srgbClr val="115E79"/>
              </a:gs>
              <a:gs pos="21000">
                <a:srgbClr val="8EB3C8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Снежный ком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Виды   групповой   работы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63638" y="1584325"/>
            <a:ext cx="2841625" cy="2841625"/>
          </a:xfrm>
        </p:spPr>
      </p:pic>
      <p:pic>
        <p:nvPicPr>
          <p:cNvPr id="25604" name="Схема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5963" y="2468563"/>
            <a:ext cx="5894387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6429375" y="1428750"/>
            <a:ext cx="2214563" cy="1071563"/>
          </a:xfrm>
          <a:prstGeom prst="roundRect">
            <a:avLst/>
          </a:prstGeom>
          <a:gradFill>
            <a:gsLst>
              <a:gs pos="10000">
                <a:schemeClr val="accent2">
                  <a:lumMod val="40000"/>
                  <a:lumOff val="60000"/>
                </a:schemeClr>
              </a:gs>
              <a:gs pos="63000">
                <a:srgbClr val="CCFFCC"/>
              </a:gs>
              <a:gs pos="82000">
                <a:schemeClr val="bg1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ru-RU" sz="3200" i="1" dirty="0" err="1">
                <a:solidFill>
                  <a:schemeClr val="tx1"/>
                </a:solidFill>
                <a:cs typeface="Arial" pitchFamily="34" charset="0"/>
              </a:rPr>
              <a:t>Пазлы</a:t>
            </a:r>
            <a:endParaRPr lang="ru-RU" sz="32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41438" y="1609725"/>
            <a:ext cx="2359025" cy="4973638"/>
          </a:xfrm>
        </p:spPr>
      </p:pic>
      <p:graphicFrame>
        <p:nvGraphicFramePr>
          <p:cNvPr id="7" name="Схема 6"/>
          <p:cNvGraphicFramePr/>
          <p:nvPr/>
        </p:nvGraphicFramePr>
        <p:xfrm>
          <a:off x="2571736" y="2285992"/>
          <a:ext cx="6096000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6786563" y="1428750"/>
            <a:ext cx="1928812" cy="1143000"/>
          </a:xfrm>
          <a:prstGeom prst="roundRect">
            <a:avLst/>
          </a:prstGeom>
          <a:gradFill>
            <a:gsLst>
              <a:gs pos="0">
                <a:srgbClr val="B43C00"/>
              </a:gs>
              <a:gs pos="42000">
                <a:srgbClr val="FFC000"/>
              </a:gs>
              <a:gs pos="77000">
                <a:schemeClr val="bg1">
                  <a:lumMod val="9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 anchorCtr="1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Прием </a:t>
            </a:r>
            <a:br>
              <a:rPr lang="ru-RU" sz="24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«Зигзаг»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  <a:cs typeface="Arial" charset="0"/>
              </a:rPr>
              <a:t>Поведение учителя во время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714488"/>
          <a:ext cx="76438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latin typeface="+mn-lt"/>
                <a:cs typeface="Arial" charset="0"/>
              </a:rPr>
              <a:t>Принципы   выбора   заданий </a:t>
            </a:r>
            <a:br>
              <a:rPr lang="ru-RU" sz="3200" b="1" dirty="0" smtClean="0">
                <a:latin typeface="+mn-lt"/>
                <a:cs typeface="Arial" charset="0"/>
              </a:rPr>
            </a:br>
            <a:r>
              <a:rPr lang="ru-RU" sz="3200" b="1" dirty="0" smtClean="0">
                <a:latin typeface="+mn-lt"/>
                <a:cs typeface="Arial" charset="0"/>
              </a:rPr>
              <a:t>для   групповой работы</a:t>
            </a:r>
          </a:p>
        </p:txBody>
      </p:sp>
      <p:pic>
        <p:nvPicPr>
          <p:cNvPr id="28675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357313"/>
            <a:ext cx="7845425" cy="4754562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Правила    совместной   работы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43063" y="1428750"/>
          <a:ext cx="6429375" cy="480377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429420"/>
              </a:tblGrid>
              <a:tr h="8771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Правила совместной работы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3746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+mn-lt"/>
                          <a:cs typeface="Arial" pitchFamily="34" charset="0"/>
                        </a:rPr>
                        <a:t>1) работать дружно: быть внимательными друг к другу, вежливыми, не отвлекаться на посторонние дела, не мешать друг другу, вовремя оказывать помощь, выполнять указания старшего</a:t>
                      </a:r>
                      <a:endParaRPr lang="ru-RU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2) работать по алгоритму (плану)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3) своевременно выполнять задание: следить за временем, доводить начатое дело до конца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4) качественно выполнять работу (аккуратно, без ошибок), соблюдать технику безопасности, экономить материалы</a:t>
                      </a:r>
                    </a:p>
                  </a:txBody>
                  <a:tcPr anchor="ctr"/>
                </a:tc>
              </a:tr>
              <a:tr h="696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5) каждый из группы должен уметь защищать общее дело и свое, в частности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latin typeface="+mn-lt"/>
                <a:cs typeface="Arial" charset="0"/>
              </a:rPr>
              <a:t>Критерии  эффективности  групповой  работы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620000" cy="453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Учителю на заметку</a:t>
            </a:r>
          </a:p>
        </p:txBody>
      </p:sp>
      <p:sp>
        <p:nvSpPr>
          <p:cNvPr id="31747" name="Содержимое 7"/>
          <p:cNvSpPr>
            <a:spLocks noGrp="1"/>
          </p:cNvSpPr>
          <p:nvPr>
            <p:ph idx="1"/>
          </p:nvPr>
        </p:nvSpPr>
        <p:spPr>
          <a:xfrm>
            <a:off x="1071563" y="1643063"/>
            <a:ext cx="7620000" cy="4114800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нельзя принуждать к общей работе детей, которые не хотят вместе работать</a:t>
            </a:r>
          </a:p>
          <a:p>
            <a:r>
              <a:rPr lang="ru-RU" sz="2000" b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следует разрешить отсесть в другое место ученику, который хочет работать один</a:t>
            </a:r>
          </a:p>
          <a:p>
            <a:r>
              <a:rPr lang="ru-RU" sz="2000" b="1" smtClean="0">
                <a:latin typeface="Times New Roman" pitchFamily="18" charset="0"/>
                <a:cs typeface="Arial" charset="0"/>
              </a:rPr>
              <a:t>групповая работа должна занимать не более 15-20 минут в I – II классах, не более 20-30 минут – в III – IV классах</a:t>
            </a:r>
          </a:p>
          <a:p>
            <a:r>
              <a:rPr lang="ru-RU" sz="2000" b="1" smtClean="0">
                <a:solidFill>
                  <a:srgbClr val="FF9900"/>
                </a:solidFill>
                <a:latin typeface="Times New Roman" pitchFamily="18" charset="0"/>
                <a:cs typeface="Arial" charset="0"/>
              </a:rPr>
              <a:t>нельзя требовать в классе абсолютной тишины</a:t>
            </a:r>
          </a:p>
          <a:p>
            <a:r>
              <a:rPr lang="ru-RU" sz="2000" b="1" smtClean="0">
                <a:solidFill>
                  <a:srgbClr val="009900"/>
                </a:solidFill>
                <a:latin typeface="Times New Roman" pitchFamily="18" charset="0"/>
                <a:cs typeface="Arial" charset="0"/>
              </a:rPr>
              <a:t>нельзя наказывать детей лишением права участвовать в совместной работе</a:t>
            </a:r>
          </a:p>
        </p:txBody>
      </p:sp>
      <p:sp>
        <p:nvSpPr>
          <p:cNvPr id="7" name="Равнобедренный треугольник 6"/>
          <p:cNvSpPr/>
          <p:nvPr/>
        </p:nvSpPr>
        <p:spPr bwMode="auto">
          <a:xfrm rot="19204320">
            <a:off x="6538913" y="4864100"/>
            <a:ext cx="2220912" cy="1160463"/>
          </a:xfrm>
          <a:prstGeom prst="triangle">
            <a:avLst>
              <a:gd name="adj" fmla="val 57036"/>
            </a:avLst>
          </a:prstGeom>
          <a:solidFill>
            <a:srgbClr val="DAB66F">
              <a:alpha val="57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0300" y="4383088"/>
            <a:ext cx="23764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latin typeface="+mn-lt"/>
                <a:cs typeface="Arial" charset="0"/>
              </a:rPr>
              <a:t>Что почитать о групповой форме работы?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000125" y="1857375"/>
            <a:ext cx="7620000" cy="41148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Arial" charset="0"/>
              </a:rPr>
              <a:t>Цукерман Г.А. Введение в школьную жизнь. - М.: Новая жизнь, 1994. </a:t>
            </a:r>
          </a:p>
          <a:p>
            <a:r>
              <a:rPr lang="ru-RU" sz="2000" b="1" smtClean="0">
                <a:latin typeface="Times New Roman" pitchFamily="18" charset="0"/>
                <a:cs typeface="Arial" charset="0"/>
              </a:rPr>
              <a:t>Цукерман Г.А. Виды общения в обучении. Томск : Пеленг, 1993.</a:t>
            </a:r>
          </a:p>
          <a:p>
            <a:r>
              <a:rPr lang="ru-RU" sz="2000" b="1" smtClean="0">
                <a:latin typeface="Times New Roman" pitchFamily="18" charset="0"/>
                <a:cs typeface="Arial" charset="0"/>
              </a:rPr>
              <a:t>Глазкова А. Организация индивидуальной, групповой, коллективной деятельности. // Начальная школа.- 1999,   № 10 </a:t>
            </a:r>
          </a:p>
          <a:p>
            <a:r>
              <a:rPr lang="ru-RU" sz="2000" b="1" smtClean="0">
                <a:latin typeface="Times New Roman" pitchFamily="18" charset="0"/>
                <a:cs typeface="Arial" charset="0"/>
              </a:rPr>
              <a:t>Чередов И.М. Формы учебной работы в средней школе: Книга для учителя. М.: Просвещение, 1988</a:t>
            </a:r>
          </a:p>
          <a:p>
            <a:r>
              <a:rPr lang="ru-RU" sz="2000" b="1" smtClean="0">
                <a:latin typeface="Times New Roman" pitchFamily="18" charset="0"/>
                <a:cs typeface="Arial" charset="0"/>
              </a:rPr>
              <a:t>Курятов В.М. Как организовать обучение в малых группах. СПб.: Педагогика, 2000</a:t>
            </a:r>
          </a:p>
          <a:p>
            <a:pPr>
              <a:buFontTx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smtClean="0">
                <a:latin typeface="Arial" charset="0"/>
                <a:cs typeface="Arial" charset="0"/>
              </a:rPr>
              <a:t>Цель групповой работы</a:t>
            </a:r>
          </a:p>
        </p:txBody>
      </p:sp>
      <p:grpSp>
        <p:nvGrpSpPr>
          <p:cNvPr id="15363" name="Содержимое 2"/>
          <p:cNvGrpSpPr>
            <a:grpSpLocks noGrp="1"/>
          </p:cNvGrpSpPr>
          <p:nvPr/>
        </p:nvGrpSpPr>
        <p:grpSpPr bwMode="auto">
          <a:xfrm>
            <a:off x="1554163" y="2341563"/>
            <a:ext cx="4816475" cy="2601912"/>
            <a:chOff x="979" y="1475"/>
            <a:chExt cx="3034" cy="1639"/>
          </a:xfrm>
        </p:grpSpPr>
        <p:pic>
          <p:nvPicPr>
            <p:cNvPr id="15365" name="Содержимое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9" y="1475"/>
              <a:ext cx="3034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990" y="1485"/>
              <a:ext cx="3015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marL="341313" indent="-341313" eaLnBrk="0" hangingPunct="0">
                <a:spcBef>
                  <a:spcPct val="20000"/>
                </a:spcBef>
                <a:buFontTx/>
                <a:buChar char="•"/>
                <a:defRPr/>
              </a:pPr>
              <a: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  <a:t>активное включение </a:t>
              </a:r>
              <a:b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</a:br>
              <a: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  <a:t>каждого ученика </a:t>
              </a:r>
              <a:b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</a:br>
              <a: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  <a:t>в процесс усвоения </a:t>
              </a:r>
              <a:b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</a:br>
              <a:r>
                <a:rPr lang="ru-RU" sz="3200" b="1" dirty="0">
                  <a:solidFill>
                    <a:srgbClr val="4C2B09"/>
                  </a:solidFill>
                  <a:latin typeface="+mn-lt"/>
                  <a:cs typeface="Arial" charset="0"/>
                </a:rPr>
                <a:t>учебного материала</a:t>
              </a:r>
            </a:p>
          </p:txBody>
        </p:sp>
      </p:grp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2276475"/>
            <a:ext cx="19812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2828925"/>
            <a:ext cx="77057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 bwMode="auto">
          <a:xfrm rot="16200000" flipH="1">
            <a:off x="5018882" y="488156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 rot="16200000" flipH="1">
            <a:off x="5018882" y="1481931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 rot="16200000" flipH="1">
            <a:off x="5018882" y="2553493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>
            <a:stCxn id="6" idx="4"/>
          </p:cNvCxnSpPr>
          <p:nvPr/>
        </p:nvCxnSpPr>
        <p:spPr bwMode="auto">
          <a:xfrm rot="16200000" flipH="1">
            <a:off x="4910932" y="-446882"/>
            <a:ext cx="0" cy="6037263"/>
          </a:xfrm>
          <a:prstGeom prst="line">
            <a:avLst/>
          </a:prstGeom>
          <a:solidFill>
            <a:schemeClr val="accent1"/>
          </a:solidFill>
          <a:ln w="44450" cap="rnd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групповой работы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1571625" y="2000250"/>
            <a:ext cx="642938" cy="571500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1.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2428875" y="2143125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charset="0"/>
              </a:rPr>
              <a:t>Активизация познавательной деятельности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1571625" y="2935288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1643063" y="5000625"/>
            <a:ext cx="642937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4.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1571625" y="3929063"/>
            <a:ext cx="642938" cy="571500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</a:rPr>
              <a:t>3.</a:t>
            </a:r>
          </a:p>
        </p:txBody>
      </p:sp>
      <p:sp>
        <p:nvSpPr>
          <p:cNvPr id="16396" name="TextBox 16"/>
          <p:cNvSpPr txBox="1">
            <a:spLocks noChangeArrowheads="1"/>
          </p:cNvSpPr>
          <p:nvPr/>
        </p:nvSpPr>
        <p:spPr bwMode="auto">
          <a:xfrm>
            <a:off x="2428875" y="2786063"/>
            <a:ext cx="6427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charset="0"/>
              </a:rPr>
              <a:t>Развитие навыков самостоятельной учебной</a:t>
            </a:r>
            <a:br>
              <a:rPr lang="ru-RU" sz="2400" b="1" dirty="0">
                <a:latin typeface="+mn-lt"/>
                <a:cs typeface="Arial" charset="0"/>
              </a:rPr>
            </a:br>
            <a:r>
              <a:rPr lang="ru-RU" sz="2400" b="1" dirty="0">
                <a:latin typeface="+mn-lt"/>
                <a:cs typeface="Arial" charset="0"/>
              </a:rPr>
              <a:t> деятельности</a:t>
            </a:r>
          </a:p>
        </p:txBody>
      </p:sp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2428875" y="4000500"/>
            <a:ext cx="541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charset="0"/>
              </a:rPr>
              <a:t>Развитие умений успешного общения</a:t>
            </a:r>
          </a:p>
        </p:txBody>
      </p:sp>
      <p:sp>
        <p:nvSpPr>
          <p:cNvPr id="16398" name="TextBox 18"/>
          <p:cNvSpPr txBox="1">
            <a:spLocks noChangeArrowheads="1"/>
          </p:cNvSpPr>
          <p:nvPr/>
        </p:nvSpPr>
        <p:spPr bwMode="auto">
          <a:xfrm>
            <a:off x="2428875" y="4857750"/>
            <a:ext cx="5449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cs typeface="Arial" charset="0"/>
              </a:rPr>
              <a:t>Совершенствование межличностных </a:t>
            </a:r>
            <a:br>
              <a:rPr lang="ru-RU" sz="2400" b="1" dirty="0">
                <a:latin typeface="+mn-lt"/>
                <a:cs typeface="Arial" charset="0"/>
              </a:rPr>
            </a:br>
            <a:r>
              <a:rPr lang="ru-RU" sz="2400" b="1" dirty="0">
                <a:latin typeface="+mn-lt"/>
                <a:cs typeface="Arial" charset="0"/>
              </a:rPr>
              <a:t>отношений в классе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6" grpId="0"/>
      <p:bldP spid="16397" grpId="0"/>
      <p:bldP spid="163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7329487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+mn-lt"/>
                <a:cs typeface="Arial" charset="0"/>
              </a:rPr>
              <a:t>Плюсы и минусы групповой работы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88" y="1285875"/>
            <a:ext cx="3786187" cy="6397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600" i="1" dirty="0" smtClean="0">
                <a:latin typeface="Monotype Corsiva" pitchFamily="66" charset="0"/>
              </a:rPr>
              <a:t>Плюсы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00125" y="2143125"/>
            <a:ext cx="3786188" cy="39512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Повышается учебная и познавательная мотивация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Снижается уровень тревожности учащихся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В группе выше обучаемость, эффективность усвоения и актуализации знаний.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Улучшается психологический климат в классе</a:t>
            </a:r>
            <a:endParaRPr lang="ru-RU" sz="2000" b="1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3" y="1285875"/>
            <a:ext cx="3829050" cy="6397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latin typeface="Monotype Corsiva" pitchFamily="66" charset="0"/>
              </a:rPr>
              <a:t>Минусы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57750" y="2174875"/>
            <a:ext cx="3829050" cy="39512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+mn-lt"/>
              </a:rPr>
              <a:t>Групповой работе надо сначала </a:t>
            </a:r>
            <a:r>
              <a:rPr lang="ru-RU" sz="2000" b="1" dirty="0" smtClean="0">
                <a:solidFill>
                  <a:srgbClr val="CC0000"/>
                </a:solidFill>
                <a:latin typeface="+mn-lt"/>
              </a:rPr>
              <a:t>научить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Организация групповой работы требует от учителя особых умений, усилий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Некоторые ученики могут пользоваться результатами труда более сильных одноклассников</a:t>
            </a:r>
          </a:p>
          <a:p>
            <a:pPr>
              <a:defRPr/>
            </a:pPr>
            <a:r>
              <a:rPr lang="ru-RU" sz="2000" b="1" dirty="0" smtClean="0">
                <a:latin typeface="+mn-lt"/>
              </a:rPr>
              <a:t>Для некоторых детей разделение на группы – процесс болезненный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latin typeface="+mn-lt"/>
                <a:cs typeface="Arial" charset="0"/>
              </a:rPr>
              <a:t>Принципы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14414" y="2071678"/>
          <a:ext cx="747238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  <p:bldGraphic spid="4" grpId="5">
        <p:bldAsOne/>
      </p:bldGraphic>
      <p:bldGraphic spid="4" grpId="6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latin typeface="+mn-lt"/>
                <a:cs typeface="Arial" charset="0"/>
              </a:rPr>
              <a:t>Варианты комплектования групп</a:t>
            </a:r>
          </a:p>
        </p:txBody>
      </p:sp>
      <p:pic>
        <p:nvPicPr>
          <p:cNvPr id="19459" name="Содержимое 3"/>
          <p:cNvPicPr>
            <a:picLocks noGrp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571625"/>
            <a:ext cx="7632700" cy="4705350"/>
          </a:xfr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5576888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latin typeface="+mn-lt"/>
                <a:cs typeface="Arial" charset="0"/>
              </a:rPr>
              <a:t>Виды групповой работы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2214554"/>
          <a:ext cx="762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3263" y="407988"/>
            <a:ext cx="16144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49638" y="2724150"/>
            <a:ext cx="3048000" cy="2706688"/>
          </a:xfrm>
        </p:spPr>
      </p:pic>
      <p:graphicFrame>
        <p:nvGraphicFramePr>
          <p:cNvPr id="6" name="Схема 5"/>
          <p:cNvGraphicFramePr/>
          <p:nvPr/>
        </p:nvGraphicFramePr>
        <p:xfrm>
          <a:off x="1214414" y="1643050"/>
          <a:ext cx="733428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6929438" y="1214438"/>
            <a:ext cx="1643062" cy="857250"/>
          </a:xfrm>
          <a:prstGeom prst="roundRect">
            <a:avLst/>
          </a:prstGeom>
          <a:gradFill>
            <a:gsLst>
              <a:gs pos="0">
                <a:srgbClr val="6A4A3A"/>
              </a:gs>
              <a:gs pos="51000">
                <a:srgbClr val="DAB66F"/>
              </a:gs>
              <a:gs pos="100000">
                <a:srgbClr val="FEFEE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Мозговой </a:t>
            </a:r>
            <a:br>
              <a:rPr lang="ru-RU" sz="20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cs typeface="Arial" pitchFamily="34" charset="0"/>
              </a:rPr>
              <a:t>штурм</a:t>
            </a:r>
          </a:p>
        </p:txBody>
      </p:sp>
      <p:sp>
        <p:nvSpPr>
          <p:cNvPr id="215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latin typeface="Arial" charset="0"/>
                <a:cs typeface="Arial" charset="0"/>
              </a:rPr>
              <a:t>Виды групповой работы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latin typeface="+mn-lt"/>
                <a:cs typeface="Arial" charset="0"/>
              </a:rPr>
              <a:t>Виды   групповой   работы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798638"/>
            <a:ext cx="27860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Содержимое 9"/>
          <p:cNvSpPr>
            <a:spLocks noGrp="1"/>
          </p:cNvSpPr>
          <p:nvPr>
            <p:ph idx="1"/>
          </p:nvPr>
        </p:nvSpPr>
        <p:spPr>
          <a:xfrm>
            <a:off x="1524000" y="4429125"/>
            <a:ext cx="7620000" cy="1366838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Arial" charset="0"/>
              </a:rPr>
              <a:t>Игра основана на выполнении  </a:t>
            </a:r>
            <a:br>
              <a:rPr lang="ru-RU" b="1" smtClean="0">
                <a:latin typeface="Times New Roman" pitchFamily="18" charset="0"/>
                <a:cs typeface="Arial" charset="0"/>
              </a:rPr>
            </a:br>
            <a:r>
              <a:rPr lang="ru-RU" b="1" smtClean="0">
                <a:latin typeface="Times New Roman" pitchFamily="18" charset="0"/>
                <a:cs typeface="Arial" charset="0"/>
              </a:rPr>
              <a:t>различных заданий группой по цепочке.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15063" y="1643063"/>
            <a:ext cx="2500312" cy="1357312"/>
          </a:xfrm>
          <a:prstGeom prst="roundRect">
            <a:avLst/>
          </a:prstGeom>
          <a:gradFill>
            <a:gsLst>
              <a:gs pos="0">
                <a:srgbClr val="6A4A3A"/>
              </a:gs>
              <a:gs pos="29000">
                <a:srgbClr val="DAB66F"/>
              </a:gs>
              <a:gs pos="100000">
                <a:srgbClr val="FEFEEF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Игра </a:t>
            </a:r>
            <a:br>
              <a:rPr lang="ru-RU" sz="2800" b="1" dirty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800" b="1" dirty="0">
                <a:solidFill>
                  <a:schemeClr val="tx1"/>
                </a:solidFill>
                <a:cs typeface="Arial" pitchFamily="34" charset="0"/>
              </a:rPr>
              <a:t>«Продолжи»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579</Words>
  <Application>Microsoft Office PowerPoint</Application>
  <PresentationFormat>Экран (4:3)</PresentationFormat>
  <Paragraphs>118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Calibri</vt:lpstr>
      <vt:lpstr>Monotype Corsiva</vt:lpstr>
      <vt:lpstr>Тетрадь</vt:lpstr>
      <vt:lpstr>Технология организации групповой работы в начальной школе</vt:lpstr>
      <vt:lpstr>Цель групповой работы</vt:lpstr>
      <vt:lpstr>Задачи групповой работы</vt:lpstr>
      <vt:lpstr>Плюсы и минусы групповой работы</vt:lpstr>
      <vt:lpstr>Принципы групповой работы</vt:lpstr>
      <vt:lpstr>Варианты комплектования групп</vt:lpstr>
      <vt:lpstr>Виды групповой работы</vt:lpstr>
      <vt:lpstr>Виды групповой работы</vt:lpstr>
      <vt:lpstr>Виды   групповой   работы</vt:lpstr>
      <vt:lpstr>Виды    групповой   работы</vt:lpstr>
      <vt:lpstr>Виды     групповой   работы</vt:lpstr>
      <vt:lpstr>Виды   групповой   работы</vt:lpstr>
      <vt:lpstr>Виды групповой работы</vt:lpstr>
      <vt:lpstr>Поведение учителя во время групповой работы</vt:lpstr>
      <vt:lpstr>Принципы   выбора   заданий  для   групповой работы</vt:lpstr>
      <vt:lpstr>Правила    совместной   работы</vt:lpstr>
      <vt:lpstr>Критерии  эффективности  групповой  работы</vt:lpstr>
      <vt:lpstr>Учителю на заметку</vt:lpstr>
      <vt:lpstr>Что почитать о групповой форме работы?</vt:lpstr>
      <vt:lpstr>Слайд 20</vt:lpstr>
    </vt:vector>
  </TitlesOfParts>
  <Company>Амвей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организация групповой работы</dc:title>
  <dc:creator>Наталья</dc:creator>
  <cp:lastModifiedBy>User</cp:lastModifiedBy>
  <cp:revision>133</cp:revision>
  <dcterms:created xsi:type="dcterms:W3CDTF">2009-10-15T06:39:47Z</dcterms:created>
  <dcterms:modified xsi:type="dcterms:W3CDTF">2016-02-10T10:07:59Z</dcterms:modified>
</cp:coreProperties>
</file>