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9" r:id="rId3"/>
    <p:sldId id="257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82" r:id="rId12"/>
    <p:sldId id="268" r:id="rId13"/>
    <p:sldId id="269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Смешивание красок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Использоание цветов и оттенков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представлению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 натуры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Расположение на листе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hape val="cylinder"/>
        <c:axId val="93594368"/>
        <c:axId val="93595904"/>
        <c:axId val="0"/>
      </c:bar3DChart>
      <c:catAx>
        <c:axId val="9359436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93595904"/>
        <c:crosses val="autoZero"/>
        <c:auto val="1"/>
        <c:lblAlgn val="ctr"/>
        <c:lblOffset val="100"/>
        <c:noMultiLvlLbl val="1"/>
      </c:catAx>
      <c:valAx>
        <c:axId val="9359590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9359436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3.6897016386289866E-2"/>
          <c:y val="1.7777653349757845E-2"/>
          <c:w val="0.6041956424016186"/>
          <c:h val="0.9431115092807749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Смешиван7ие красок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Использование цветов и оттенков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представлению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 натуры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Расположение на листе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Полина И</c:v>
                </c:pt>
                <c:pt idx="1">
                  <c:v>Саша Матов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hape val="cylinder"/>
        <c:axId val="93627136"/>
        <c:axId val="93628672"/>
        <c:axId val="0"/>
      </c:bar3DChart>
      <c:catAx>
        <c:axId val="9362713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93628672"/>
        <c:crosses val="autoZero"/>
        <c:auto val="1"/>
        <c:lblAlgn val="ctr"/>
        <c:lblOffset val="100"/>
        <c:noMultiLvlLbl val="1"/>
      </c:catAx>
      <c:valAx>
        <c:axId val="9362867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9362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50154851257802"/>
          <c:y val="0.21839077241804086"/>
          <c:w val="0.33265842871005202"/>
          <c:h val="0.53627761135530105"/>
        </c:manualLayout>
      </c:layout>
      <c:overlay val="1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5A392-8999-4985-8F80-3D1A7F3C88B4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9E0C7-8E5D-4454-AD58-BF82D044AC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63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E0C7-8E5D-4454-AD58-BF82D044AC29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7772400" cy="1960810"/>
          </a:xfrm>
        </p:spPr>
        <p:txBody>
          <a:bodyPr/>
          <a:lstStyle/>
          <a:p>
            <a:r>
              <a:rPr lang="ru-RU" sz="3200" dirty="0" smtClean="0"/>
              <a:t>Индивидуальный</a:t>
            </a:r>
            <a:br>
              <a:rPr lang="ru-RU" sz="3200" dirty="0" smtClean="0"/>
            </a:br>
            <a:r>
              <a:rPr lang="ru-RU" sz="3200" dirty="0" smtClean="0"/>
              <a:t>   Проект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«РИСУЕМ СКАЗКУ ТЕРЕМОК»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429240"/>
            <a:ext cx="7772400" cy="1428760"/>
          </a:xfrm>
        </p:spPr>
        <p:txBody>
          <a:bodyPr numCol="1">
            <a:normAutofit fontScale="92500" lnSpcReduction="10000"/>
          </a:bodyPr>
          <a:lstStyle/>
          <a:p>
            <a:pPr algn="r"/>
            <a:r>
              <a:rPr lang="ru-RU" sz="1800" dirty="0" smtClean="0"/>
              <a:t>Автор – разработчик</a:t>
            </a:r>
            <a:r>
              <a:rPr lang="ru-RU" dirty="0" smtClean="0"/>
              <a:t>:</a:t>
            </a:r>
          </a:p>
          <a:p>
            <a:pPr algn="r"/>
            <a:r>
              <a:rPr lang="ru-RU" dirty="0" smtClean="0"/>
              <a:t> Воспитатель МБДОУ Игонина Ольга Николаевна   </a:t>
            </a:r>
          </a:p>
          <a:p>
            <a:pPr algn="r"/>
            <a:r>
              <a:rPr lang="ru-RU" sz="1800" dirty="0" smtClean="0"/>
              <a:t>Участники: </a:t>
            </a:r>
          </a:p>
          <a:p>
            <a:pPr algn="r"/>
            <a:r>
              <a:rPr lang="ru-RU" dirty="0" smtClean="0"/>
              <a:t>Семья И Полины, семья Матова Александра</a:t>
            </a:r>
          </a:p>
          <a:p>
            <a:pPr algn="r"/>
            <a:r>
              <a:rPr lang="ru-RU" dirty="0" smtClean="0"/>
              <a:t>         </a:t>
            </a:r>
          </a:p>
          <a:p>
            <a:pPr algn="r"/>
            <a:endParaRPr lang="ru-RU" dirty="0" smtClean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42852"/>
            <a:ext cx="4857784" cy="3714776"/>
          </a:xfrm>
          <a:prstGeom prst="rect">
            <a:avLst/>
          </a:prstGeom>
        </p:spPr>
      </p:pic>
      <p:pic>
        <p:nvPicPr>
          <p:cNvPr id="1026" name="Picture 2" descr="C:\Users\Администратор\Desktop\20120322431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710" y="2285992"/>
            <a:ext cx="714380" cy="78581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201203224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1024" y="1285860"/>
            <a:ext cx="642942" cy="85725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20120322428 - копи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1142984"/>
            <a:ext cx="714380" cy="785818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201203224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43702" y="2143116"/>
            <a:ext cx="714381" cy="9286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проект сказка Теремок\Мини проект И Полины\IMG (1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4429132"/>
            <a:ext cx="2863473" cy="1857388"/>
          </a:xfrm>
          <a:prstGeom prst="rect">
            <a:avLst/>
          </a:prstGeom>
          <a:noFill/>
        </p:spPr>
      </p:pic>
      <p:pic>
        <p:nvPicPr>
          <p:cNvPr id="3077" name="Picture 5" descr="H:\проект сказка Теремок\Мини проект И Полины\IMG (6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785794"/>
            <a:ext cx="2857520" cy="20002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7772400" cy="61412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Рисование Теремка</a:t>
            </a:r>
            <a:endParaRPr lang="ru-RU" sz="2800" dirty="0"/>
          </a:p>
        </p:txBody>
      </p:sp>
      <p:pic>
        <p:nvPicPr>
          <p:cNvPr id="5122" name="Picture 2" descr="H:\проект сказка Теремок\фото для проекта\201111012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1071546"/>
            <a:ext cx="3275962" cy="2071702"/>
          </a:xfrm>
          <a:prstGeom prst="rect">
            <a:avLst/>
          </a:prstGeom>
          <a:noFill/>
        </p:spPr>
      </p:pic>
      <p:pic>
        <p:nvPicPr>
          <p:cNvPr id="3075" name="Picture 3" descr="H:\проект сказка Теремок\Мини проект И Полины\IMG (3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0166" y="4286256"/>
            <a:ext cx="3071834" cy="1940106"/>
          </a:xfrm>
          <a:prstGeom prst="rect">
            <a:avLst/>
          </a:prstGeom>
          <a:noFill/>
        </p:spPr>
      </p:pic>
      <p:pic>
        <p:nvPicPr>
          <p:cNvPr id="3074" name="Picture 2" descr="H:\проект сказка Теремок\Мини проект И Полины\IMG (2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71934" y="2428868"/>
            <a:ext cx="2357455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роект сказка Теремок\Мини проект Матова Александра\IMG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142984"/>
            <a:ext cx="2516166" cy="1857388"/>
          </a:xfrm>
          <a:prstGeom prst="rect">
            <a:avLst/>
          </a:prstGeom>
          <a:noFill/>
        </p:spPr>
      </p:pic>
      <p:pic>
        <p:nvPicPr>
          <p:cNvPr id="4099" name="Picture 3" descr="H:\проект сказка Теремок\Мини проект Матова Александра\IMG (4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1214422"/>
            <a:ext cx="2544242" cy="1857388"/>
          </a:xfrm>
          <a:prstGeom prst="rect">
            <a:avLst/>
          </a:prstGeom>
          <a:noFill/>
        </p:spPr>
      </p:pic>
      <p:pic>
        <p:nvPicPr>
          <p:cNvPr id="4101" name="Picture 5" descr="H:\проект сказка Теремок\Мини проект Матова Александра\IMG (6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3429000"/>
            <a:ext cx="2071702" cy="2643205"/>
          </a:xfrm>
          <a:prstGeom prst="rect">
            <a:avLst/>
          </a:prstGeom>
          <a:noFill/>
        </p:spPr>
      </p:pic>
      <p:pic>
        <p:nvPicPr>
          <p:cNvPr id="4102" name="Picture 6" descr="H:\проект сказка Теремок\Мини проект Матова Александра\IMG (7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3429000"/>
            <a:ext cx="189861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7772400" cy="61412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Рисование животных из геометрических фигур</a:t>
            </a:r>
            <a:endParaRPr lang="ru-RU" sz="2800" dirty="0"/>
          </a:p>
        </p:txBody>
      </p:sp>
      <p:pic>
        <p:nvPicPr>
          <p:cNvPr id="7170" name="Picture 2" descr="H:\проект сказка Теремок\фото для проекта\20120112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857232"/>
            <a:ext cx="4572032" cy="2689827"/>
          </a:xfrm>
          <a:prstGeom prst="rect">
            <a:avLst/>
          </a:prstGeom>
          <a:noFill/>
        </p:spPr>
      </p:pic>
      <p:pic>
        <p:nvPicPr>
          <p:cNvPr id="5123" name="Picture 3" descr="H:\проект сказка Теремок\Мини проект Матова Александра\IMG (1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000240"/>
            <a:ext cx="2928958" cy="1816754"/>
          </a:xfrm>
          <a:prstGeom prst="rect">
            <a:avLst/>
          </a:prstGeom>
          <a:noFill/>
        </p:spPr>
      </p:pic>
      <p:pic>
        <p:nvPicPr>
          <p:cNvPr id="5124" name="Picture 4" descr="H:\проект сказка Теремок\Мини проект И Полины\IMG (16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857760"/>
            <a:ext cx="2928958" cy="1785951"/>
          </a:xfrm>
          <a:prstGeom prst="rect">
            <a:avLst/>
          </a:prstGeom>
          <a:noFill/>
        </p:spPr>
      </p:pic>
      <p:pic>
        <p:nvPicPr>
          <p:cNvPr id="5122" name="Picture 2" descr="H:\проект сказка Теремок\Мини проект Матова Александра\IMG (10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0298" y="4000504"/>
            <a:ext cx="2937155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7772400" cy="61412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Рисование животных через трафареты</a:t>
            </a:r>
            <a:endParaRPr lang="ru-RU" sz="2800" dirty="0"/>
          </a:p>
        </p:txBody>
      </p:sp>
      <p:pic>
        <p:nvPicPr>
          <p:cNvPr id="6148" name="Picture 4" descr="H:\проект сказка Теремок\Мини проект И Полины\IMG (1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4071942"/>
            <a:ext cx="3184092" cy="2346174"/>
          </a:xfrm>
          <a:prstGeom prst="rect">
            <a:avLst/>
          </a:prstGeom>
          <a:noFill/>
        </p:spPr>
      </p:pic>
      <p:pic>
        <p:nvPicPr>
          <p:cNvPr id="6149" name="Picture 5" descr="H:\проект сказка Теремок\Мини проект И Полины\IMG (15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857232"/>
            <a:ext cx="3071834" cy="2242549"/>
          </a:xfrm>
          <a:prstGeom prst="rect">
            <a:avLst/>
          </a:prstGeom>
          <a:noFill/>
        </p:spPr>
      </p:pic>
      <p:pic>
        <p:nvPicPr>
          <p:cNvPr id="6147" name="Picture 3" descr="H:\проект сказка Теремок\фото для проекта\201111232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2643182"/>
            <a:ext cx="3080765" cy="2143140"/>
          </a:xfrm>
          <a:prstGeom prst="rect">
            <a:avLst/>
          </a:prstGeom>
          <a:noFill/>
        </p:spPr>
      </p:pic>
      <p:pic>
        <p:nvPicPr>
          <p:cNvPr id="6146" name="Picture 2" descr="H:\проект сказка Теремок\Мини проект И Полины\IMG (10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4214818"/>
            <a:ext cx="3135290" cy="2319078"/>
          </a:xfrm>
          <a:prstGeom prst="rect">
            <a:avLst/>
          </a:prstGeom>
          <a:noFill/>
        </p:spPr>
      </p:pic>
      <p:pic>
        <p:nvPicPr>
          <p:cNvPr id="2" name="Picture 3" descr="H:\проект сказка Теремок\Мини проект И Полины\IMG (13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32" y="857232"/>
            <a:ext cx="3000396" cy="2210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проект сказка Теремок\Мини проект Матова Александра\IMG (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4071942"/>
            <a:ext cx="3046141" cy="2143140"/>
          </a:xfrm>
          <a:prstGeom prst="rect">
            <a:avLst/>
          </a:prstGeom>
          <a:noFill/>
        </p:spPr>
      </p:pic>
      <p:pic>
        <p:nvPicPr>
          <p:cNvPr id="7172" name="Picture 4" descr="H:\проект сказка Теремок\Мини проект Матова Александра\IMG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357166"/>
            <a:ext cx="3000395" cy="2166953"/>
          </a:xfrm>
          <a:prstGeom prst="rect">
            <a:avLst/>
          </a:prstGeom>
          <a:noFill/>
        </p:spPr>
      </p:pic>
      <p:pic>
        <p:nvPicPr>
          <p:cNvPr id="8" name="Picture 2" descr="H:\проект сказка Теремок\Мини проект Матова Александра\IMG (10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071942"/>
            <a:ext cx="2952658" cy="207170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290520125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357166"/>
            <a:ext cx="2857520" cy="2048788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290520125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2214554"/>
            <a:ext cx="2905145" cy="21788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Рисование животных, используя штриховку</a:t>
            </a:r>
            <a:endParaRPr lang="ru-RU" sz="2800" dirty="0"/>
          </a:p>
        </p:txBody>
      </p:sp>
      <p:pic>
        <p:nvPicPr>
          <p:cNvPr id="8194" name="Picture 2" descr="H:\проект сказка Теремок\Мини проект И Полины\IMG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643050"/>
            <a:ext cx="2578474" cy="1882378"/>
          </a:xfrm>
          <a:prstGeom prst="rect">
            <a:avLst/>
          </a:prstGeom>
          <a:noFill/>
        </p:spPr>
      </p:pic>
      <p:pic>
        <p:nvPicPr>
          <p:cNvPr id="8195" name="Picture 3" descr="H:\проект сказка Теремок\Мини проект И Полины\IMG (17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9" y="4312254"/>
            <a:ext cx="2571767" cy="1831390"/>
          </a:xfrm>
          <a:prstGeom prst="rect">
            <a:avLst/>
          </a:prstGeom>
          <a:noFill/>
        </p:spPr>
      </p:pic>
      <p:pic>
        <p:nvPicPr>
          <p:cNvPr id="8196" name="Picture 4" descr="H:\проект сказка Теремок\Мини проект И Полины\IMG (19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4500570"/>
            <a:ext cx="2500330" cy="1785950"/>
          </a:xfrm>
          <a:prstGeom prst="rect">
            <a:avLst/>
          </a:prstGeom>
          <a:noFill/>
        </p:spPr>
      </p:pic>
      <p:pic>
        <p:nvPicPr>
          <p:cNvPr id="7" name="Picture 2" descr="H:\проект сказка Теремок\Мини проект Матова Александра\IMG (8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1714488"/>
            <a:ext cx="2571768" cy="1836978"/>
          </a:xfrm>
          <a:prstGeom prst="rect">
            <a:avLst/>
          </a:prstGeom>
          <a:noFill/>
        </p:spPr>
      </p:pic>
      <p:pic>
        <p:nvPicPr>
          <p:cNvPr id="8198" name="Picture 6" descr="H:\проект сказка Теремок\Мини проект И Полины\IMG (18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8992" y="1142984"/>
            <a:ext cx="2428892" cy="1734923"/>
          </a:xfrm>
          <a:prstGeom prst="rect">
            <a:avLst/>
          </a:prstGeom>
          <a:noFill/>
        </p:spPr>
      </p:pic>
      <p:pic>
        <p:nvPicPr>
          <p:cNvPr id="8197" name="Picture 5" descr="H:\проект сказка Теремок\Мини проект Матова Александра\IMG_0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868" y="3571876"/>
            <a:ext cx="2071702" cy="27622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Рисование животных методом тычка (Жесткой кистью)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Picture 3" descr="H:\проект сказка Теремок\Мини проект Матова Александра\IMG (1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357298"/>
            <a:ext cx="3429024" cy="2580368"/>
          </a:xfrm>
          <a:prstGeom prst="rect">
            <a:avLst/>
          </a:prstGeom>
          <a:noFill/>
        </p:spPr>
      </p:pic>
      <p:pic>
        <p:nvPicPr>
          <p:cNvPr id="9218" name="Picture 2" descr="H:\проект сказка Теремок\Мини проект Матова Александра\IMG (17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357298"/>
            <a:ext cx="3458585" cy="2571768"/>
          </a:xfrm>
          <a:prstGeom prst="rect">
            <a:avLst/>
          </a:prstGeom>
          <a:noFill/>
        </p:spPr>
      </p:pic>
      <p:pic>
        <p:nvPicPr>
          <p:cNvPr id="9219" name="Picture 3" descr="H:\проект сказка Теремок\Мини проект Матова Александра\IMG (14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4071942"/>
            <a:ext cx="3433951" cy="2500330"/>
          </a:xfrm>
          <a:prstGeom prst="rect">
            <a:avLst/>
          </a:prstGeom>
          <a:noFill/>
        </p:spPr>
      </p:pic>
      <p:pic>
        <p:nvPicPr>
          <p:cNvPr id="9220" name="Picture 4" descr="H:\проект сказка Теремок\Мини проект И Полины\IMG (20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4071942"/>
            <a:ext cx="3429024" cy="2549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Рисование животных методом тычка поролоном</a:t>
            </a:r>
            <a:endParaRPr lang="ru-RU" sz="2800" dirty="0"/>
          </a:p>
        </p:txBody>
      </p:sp>
      <p:pic>
        <p:nvPicPr>
          <p:cNvPr id="10242" name="Picture 2" descr="H:\проект сказка Теремок\Мини проект Матова Александра\IMG (1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500174"/>
            <a:ext cx="3332525" cy="2276464"/>
          </a:xfrm>
          <a:prstGeom prst="rect">
            <a:avLst/>
          </a:prstGeom>
          <a:noFill/>
        </p:spPr>
      </p:pic>
      <p:pic>
        <p:nvPicPr>
          <p:cNvPr id="10243" name="Picture 3" descr="H:\проект сказка Теремок\Мини проект Матова Александра\IMG (1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3643314"/>
            <a:ext cx="2214578" cy="2963685"/>
          </a:xfrm>
          <a:prstGeom prst="rect">
            <a:avLst/>
          </a:prstGeom>
          <a:noFill/>
        </p:spPr>
      </p:pic>
      <p:pic>
        <p:nvPicPr>
          <p:cNvPr id="10244" name="Picture 4" descr="H:\проект сказка Теремок\Мини проект Матова Александра\IMG (15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1500174"/>
            <a:ext cx="3286148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7772400" cy="60698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Рисование сказочных животных</a:t>
            </a:r>
            <a:endParaRPr lang="ru-RU" sz="2800" dirty="0"/>
          </a:p>
        </p:txBody>
      </p:sp>
      <p:pic>
        <p:nvPicPr>
          <p:cNvPr id="11266" name="Picture 2" descr="H:\проект сказка Теремок\Мини проект Матова Александра\IMG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4286256"/>
            <a:ext cx="2786082" cy="2071702"/>
          </a:xfrm>
          <a:prstGeom prst="rect">
            <a:avLst/>
          </a:prstGeom>
          <a:noFill/>
        </p:spPr>
      </p:pic>
      <p:pic>
        <p:nvPicPr>
          <p:cNvPr id="11267" name="Picture 3" descr="H:\проект сказка Теремок\Мини проект И Полины\IMG (5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000108"/>
            <a:ext cx="2143140" cy="2982534"/>
          </a:xfrm>
          <a:prstGeom prst="rect">
            <a:avLst/>
          </a:prstGeom>
          <a:noFill/>
        </p:spPr>
      </p:pic>
      <p:pic>
        <p:nvPicPr>
          <p:cNvPr id="11268" name="Picture 4" descr="H:\проект сказка Теремок\Мини проект И Полины\IMG (8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4286256"/>
            <a:ext cx="2787717" cy="2035133"/>
          </a:xfrm>
          <a:prstGeom prst="rect">
            <a:avLst/>
          </a:prstGeom>
          <a:noFill/>
        </p:spPr>
      </p:pic>
      <p:pic>
        <p:nvPicPr>
          <p:cNvPr id="11269" name="Picture 5" descr="H:\проект сказка Теремок\Мини проект И Полины\IMG (14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0232" y="1000108"/>
            <a:ext cx="2294701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772400" cy="60698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Презентация сказки сверстникам</a:t>
            </a:r>
            <a:endParaRPr lang="ru-RU" sz="2800" dirty="0"/>
          </a:p>
        </p:txBody>
      </p:sp>
      <p:pic>
        <p:nvPicPr>
          <p:cNvPr id="8196" name="Picture 4" descr="H:\проект сказка Теремок\фото для проекта\201204054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4500570"/>
            <a:ext cx="2712412" cy="1928826"/>
          </a:xfrm>
          <a:prstGeom prst="rect">
            <a:avLst/>
          </a:prstGeom>
          <a:noFill/>
        </p:spPr>
      </p:pic>
      <p:pic>
        <p:nvPicPr>
          <p:cNvPr id="8197" name="Picture 5" descr="H:\проект сказка Теремок\фото для проекта\201204054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1643050"/>
            <a:ext cx="2714644" cy="1930413"/>
          </a:xfrm>
          <a:prstGeom prst="rect">
            <a:avLst/>
          </a:prstGeom>
          <a:noFill/>
        </p:spPr>
      </p:pic>
      <p:pic>
        <p:nvPicPr>
          <p:cNvPr id="8194" name="Picture 2" descr="H:\проект сказка Теремок\фото для проекта\201204054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1285860"/>
            <a:ext cx="2643205" cy="1860033"/>
          </a:xfrm>
          <a:prstGeom prst="rect">
            <a:avLst/>
          </a:prstGeom>
          <a:noFill/>
        </p:spPr>
      </p:pic>
      <p:pic>
        <p:nvPicPr>
          <p:cNvPr id="8195" name="Picture 3" descr="H:\проект сказка Теремок\фото для проекта\201204054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1214422"/>
            <a:ext cx="2611952" cy="1857388"/>
          </a:xfrm>
          <a:prstGeom prst="rect">
            <a:avLst/>
          </a:prstGeom>
          <a:noFill/>
        </p:spPr>
      </p:pic>
      <p:pic>
        <p:nvPicPr>
          <p:cNvPr id="8198" name="Picture 6" descr="H:\проект сказка Теремок\фото для проекта\2012040547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3643314"/>
            <a:ext cx="2712412" cy="1928826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2905201251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12" y="3714752"/>
            <a:ext cx="2643206" cy="18796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7772400" cy="914400"/>
          </a:xfrm>
        </p:spPr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496"/>
            <a:ext cx="7772400" cy="44291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Работа в данном направлении актуальна для детей посещающих кружок.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Данные технологии способствуют речевому развитию детей.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Осуществляется личностное развитие ребенка и его интегративные качества: «любознательный и активный», «эмоционально отзывчивый» (должен научиться самостоятельно ставить познавательную и художественную задачи; проявлять сообразительность; отображать эмоциональное состояние, используя разные средства выразительности).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00042"/>
            <a:ext cx="8072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 «Рисуйте сказки! </a:t>
            </a:r>
            <a:br>
              <a:rPr lang="ru-RU" sz="2000" dirty="0" smtClean="0"/>
            </a:br>
            <a:r>
              <a:rPr lang="ru-RU" sz="2000" dirty="0" smtClean="0"/>
              <a:t>                                  Сказочный рисунок поможет детям лучше </a:t>
            </a:r>
            <a:br>
              <a:rPr lang="ru-RU" sz="2000" dirty="0" smtClean="0"/>
            </a:br>
            <a:r>
              <a:rPr lang="ru-RU" sz="2000" dirty="0" smtClean="0"/>
              <a:t>                                   узнать себя, а взрослым – подобрать </a:t>
            </a:r>
            <a:br>
              <a:rPr lang="ru-RU" sz="2000" dirty="0" smtClean="0"/>
            </a:br>
            <a:r>
              <a:rPr lang="ru-RU" sz="2000" dirty="0" smtClean="0"/>
              <a:t>                                   ключик к тайнам внутреннего мира ребенка»    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ДОПОЛНИТЕЛЬНАЯ ОБРАЗОВАТЕЛЬНАЯ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772400" cy="4355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 Кружковая работа</a:t>
            </a:r>
            <a:endParaRPr lang="ru-RU" sz="2800" dirty="0"/>
          </a:p>
        </p:txBody>
      </p:sp>
      <p:pic>
        <p:nvPicPr>
          <p:cNvPr id="9219" name="Picture 3" descr="H:\проект сказка Теремок\фото для проекта\201205174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4357694"/>
            <a:ext cx="3143272" cy="2286016"/>
          </a:xfrm>
          <a:prstGeom prst="rect">
            <a:avLst/>
          </a:prstGeom>
          <a:noFill/>
        </p:spPr>
      </p:pic>
      <p:pic>
        <p:nvPicPr>
          <p:cNvPr id="9220" name="Picture 4" descr="H:\Детское фото\DSC000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357430"/>
            <a:ext cx="2714644" cy="1857388"/>
          </a:xfrm>
          <a:prstGeom prst="rect">
            <a:avLst/>
          </a:prstGeom>
          <a:noFill/>
        </p:spPr>
      </p:pic>
      <p:pic>
        <p:nvPicPr>
          <p:cNvPr id="9221" name="Picture 5" descr="H:\Детское фото\IMG_26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2357430"/>
            <a:ext cx="2714644" cy="1857388"/>
          </a:xfrm>
          <a:prstGeom prst="rect">
            <a:avLst/>
          </a:prstGeom>
          <a:noFill/>
        </p:spPr>
      </p:pic>
      <p:pic>
        <p:nvPicPr>
          <p:cNvPr id="9218" name="Picture 2" descr="H:\проект сказка Теремок\фото для проекта\201205174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4357694"/>
            <a:ext cx="314327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ЗАДАНИЯ</a:t>
            </a:r>
            <a:endParaRPr lang="ru-RU" dirty="0"/>
          </a:p>
        </p:txBody>
      </p:sp>
      <p:pic>
        <p:nvPicPr>
          <p:cNvPr id="12290" name="Picture 2" descr="H:\проект сказка Теремок\Мини проект И Полины\IMG 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428604"/>
            <a:ext cx="2445245" cy="2928958"/>
          </a:xfrm>
          <a:prstGeom prst="rect">
            <a:avLst/>
          </a:prstGeom>
          <a:noFill/>
        </p:spPr>
      </p:pic>
      <p:pic>
        <p:nvPicPr>
          <p:cNvPr id="12291" name="Picture 3" descr="H:\проект сказка Теремок\Мини проект И Полины\IM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3071810"/>
            <a:ext cx="2500330" cy="2857555"/>
          </a:xfrm>
          <a:prstGeom prst="rect">
            <a:avLst/>
          </a:prstGeom>
          <a:noFill/>
        </p:spPr>
      </p:pic>
      <p:pic>
        <p:nvPicPr>
          <p:cNvPr id="12292" name="Picture 4" descr="H:\проект сказка Теремок\Мини проект И Полины\IMG (7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1643050"/>
            <a:ext cx="250033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проект сказка Теремок\фото для проекта\20120206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4286280" cy="3134742"/>
          </a:xfrm>
          <a:prstGeom prst="rect">
            <a:avLst/>
          </a:prstGeom>
          <a:noFill/>
        </p:spPr>
      </p:pic>
      <p:pic>
        <p:nvPicPr>
          <p:cNvPr id="13314" name="Picture 2" descr="H:\проект сказка Теремок\Мини проект Матова Александра\IM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3000372"/>
            <a:ext cx="2571768" cy="28538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14488"/>
            <a:ext cx="7772400" cy="4641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Консультации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/>
              <a:t>  * «Эксперименты с синим цветом»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/>
              <a:t>   * «Такой теплый желтый цвет»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/>
              <a:t>   * «Каким бывает красный цвет»</a:t>
            </a:r>
          </a:p>
          <a:p>
            <a:pPr>
              <a:lnSpc>
                <a:spcPct val="110000"/>
              </a:lnSpc>
              <a:buNone/>
            </a:pPr>
            <a:r>
              <a:rPr lang="ru-RU" sz="2800" dirty="0" smtClean="0"/>
              <a:t>   * «Методы и приемы нетрадиционного рисования»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/>
              <a:t>   * «Приемы штриховки»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50" y="500043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85728"/>
            <a:ext cx="7772400" cy="607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800" dirty="0" smtClean="0"/>
              <a:t>Мастер – класс по нетрадиционным техникам рисования</a:t>
            </a:r>
            <a:endParaRPr lang="ru-RU" sz="2800" dirty="0"/>
          </a:p>
        </p:txBody>
      </p:sp>
      <p:pic>
        <p:nvPicPr>
          <p:cNvPr id="11268" name="Picture 4" descr="H:\проект сказка Теремок\фото мастер - класса\201203224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000108"/>
            <a:ext cx="2357454" cy="1785950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2928934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 descr="H:\проект сказка Теремок\фото мастер - класса\201203224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928802"/>
            <a:ext cx="2571768" cy="3484331"/>
          </a:xfrm>
          <a:prstGeom prst="rect">
            <a:avLst/>
          </a:prstGeom>
          <a:noFill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4929198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:\проект сказка Теремок\фото мастер - класса\2012032239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38" y="4857760"/>
            <a:ext cx="2357454" cy="1785950"/>
          </a:xfrm>
          <a:prstGeom prst="rect">
            <a:avLst/>
          </a:prstGeom>
          <a:noFill/>
        </p:spPr>
      </p:pic>
      <p:pic>
        <p:nvPicPr>
          <p:cNvPr id="11267" name="Picture 3" descr="H:\проект сказка Теремок\фото мастер - класса\201203224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5008" y="3000372"/>
            <a:ext cx="2357454" cy="1785949"/>
          </a:xfrm>
          <a:prstGeom prst="rect">
            <a:avLst/>
          </a:prstGeom>
          <a:noFill/>
        </p:spPr>
      </p:pic>
      <p:pic>
        <p:nvPicPr>
          <p:cNvPr id="11269" name="Picture 5" descr="H:\проект сказка Теремок\фото мастер - класса\2012032242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5008" y="1071546"/>
            <a:ext cx="2357454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7772400" cy="60698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Практическое задание</a:t>
            </a:r>
            <a:endParaRPr lang="ru-RU" sz="2800" dirty="0"/>
          </a:p>
        </p:txBody>
      </p:sp>
      <p:pic>
        <p:nvPicPr>
          <p:cNvPr id="12290" name="Picture 2" descr="H:\проект сказка Теремок\фото мастер - класса\270520125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3786190"/>
            <a:ext cx="3786214" cy="2841146"/>
          </a:xfrm>
          <a:prstGeom prst="rect">
            <a:avLst/>
          </a:prstGeom>
          <a:noFill/>
        </p:spPr>
      </p:pic>
      <p:pic>
        <p:nvPicPr>
          <p:cNvPr id="12291" name="Picture 3" descr="H:\проект сказка Теремок\фото мастер - класса\270520125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1" y="928670"/>
            <a:ext cx="3643338" cy="2732503"/>
          </a:xfrm>
          <a:prstGeom prst="rect">
            <a:avLst/>
          </a:prstGeom>
          <a:noFill/>
        </p:spPr>
      </p:pic>
      <p:pic>
        <p:nvPicPr>
          <p:cNvPr id="4098" name="Picture 2" descr="H:\проект сказка Теремок\фото для проекта\IMG (20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928670"/>
            <a:ext cx="3622927" cy="27311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772400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Диагностика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35782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71538" y="492919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Начало года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45318553"/>
              </p:ext>
            </p:extLst>
          </p:nvPr>
        </p:nvGraphicFramePr>
        <p:xfrm>
          <a:off x="6000760" y="1500174"/>
          <a:ext cx="263237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3570" y="485776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Конец года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278443902"/>
              </p:ext>
            </p:extLst>
          </p:nvPr>
        </p:nvGraphicFramePr>
        <p:xfrm>
          <a:off x="1142976" y="1500174"/>
          <a:ext cx="486975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Graphic spid="8" grpId="0">
        <p:bldAsOne/>
      </p:bldGraphic>
      <p:bldP spid="9" grpId="0"/>
      <p:bldGraphic spid="10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Результаты диагностики показали: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У детей идет формирование (в рамках данного возраста) умений создавать иллюстрации к сказкам.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Дети самостоятельно используют в работе над сюжетом нетрадиционные техники; применяют смешение красок; используют цвета и оттенки.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У детей значительно вырос уровень развития рисования по представлению.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В ходе проекта происходит развитие коммуникативных умений детей, их личностное развитие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214446"/>
          </a:xfrm>
        </p:spPr>
        <p:txBody>
          <a:bodyPr/>
          <a:lstStyle/>
          <a:p>
            <a:r>
              <a:rPr lang="ru-RU" sz="1600" dirty="0" smtClean="0"/>
              <a:t>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Приобщение детей к русской народной сказке путем формирования желаний и умений создавать иллюстрации к сказке, используя в работе над сюжетом нетрадиционные методы и приемы.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Воспитывать самостоятельность при выборе техник рисования.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Непосредственно организованная деятельность с детьми через кружковую работу.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Создать условия для экспериментирования с различными художественными материалами, инструментами, изобразительными техниками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Вызвать  у родителей интерес и желание к совместной с детьми художественной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Развивать творческий потенциал родителей и детей, через разработанный проект с приложением 2-х детских индивидуальных проектов  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 fontScale="92500"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sz="3500" dirty="0" smtClean="0"/>
              <a:t>ПОДГОТОВИТЕЛЬНЫЙ</a:t>
            </a:r>
          </a:p>
          <a:p>
            <a:pPr marL="582930" indent="-514350">
              <a:buNone/>
            </a:pPr>
            <a:r>
              <a:rPr lang="ru-RU" sz="2600" dirty="0" smtClean="0"/>
              <a:t>    1.1  СОЗДАНИЕ  УСЛОВИЙ</a:t>
            </a:r>
          </a:p>
          <a:p>
            <a:pPr marL="582930" indent="-514350">
              <a:buNone/>
            </a:pPr>
            <a:endParaRPr lang="ru-RU" sz="2800" dirty="0" smtClean="0"/>
          </a:p>
          <a:p>
            <a:pPr marL="582930" indent="-514350">
              <a:buAutoNum type="arabicPeriod" startAt="2"/>
            </a:pPr>
            <a:r>
              <a:rPr lang="ru-RU" sz="3500" dirty="0" smtClean="0"/>
              <a:t>ОСНОВНОЙ</a:t>
            </a:r>
          </a:p>
          <a:p>
            <a:pPr marL="582930" indent="-514350">
              <a:buNone/>
            </a:pPr>
            <a:r>
              <a:rPr lang="ru-RU" sz="2600" dirty="0" smtClean="0"/>
              <a:t>    2.1  РАБОТА С ДЕТЬМИ</a:t>
            </a:r>
          </a:p>
          <a:p>
            <a:pPr marL="582930" indent="-514350">
              <a:buNone/>
            </a:pPr>
            <a:r>
              <a:rPr lang="ru-RU" sz="2600" dirty="0" smtClean="0"/>
              <a:t>    2.2  РАБОТА С РОДИТЕЛЯМИ</a:t>
            </a:r>
          </a:p>
          <a:p>
            <a:pPr marL="582930" indent="-514350">
              <a:buNone/>
            </a:pPr>
            <a:endParaRPr lang="ru-RU" sz="2800" dirty="0" smtClean="0"/>
          </a:p>
          <a:p>
            <a:pPr marL="582930" indent="-514350">
              <a:buNone/>
            </a:pPr>
            <a:r>
              <a:rPr lang="ru-RU" sz="2800" dirty="0" smtClean="0"/>
              <a:t>з.    </a:t>
            </a:r>
            <a:r>
              <a:rPr lang="ru-RU" sz="3500" dirty="0" smtClean="0"/>
              <a:t>ЗАКЛЮЧИТЕЛЬНЫЙ </a:t>
            </a:r>
          </a:p>
          <a:p>
            <a:pPr marL="582930" indent="-514350">
              <a:buNone/>
            </a:pPr>
            <a:r>
              <a:rPr lang="ru-RU" sz="2800" dirty="0" smtClean="0"/>
              <a:t>    </a:t>
            </a:r>
            <a:r>
              <a:rPr lang="ru-RU" sz="2600" dirty="0" smtClean="0"/>
              <a:t>з.1  ПОДВЕДЕНИЕ  ИТОГОВ</a:t>
            </a:r>
          </a:p>
          <a:p>
            <a:pPr marL="582930" indent="-514350">
              <a:buNone/>
            </a:pPr>
            <a:r>
              <a:rPr lang="ru-RU" sz="2600" dirty="0" smtClean="0"/>
              <a:t>    з.2  ВЫВОДЫ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УСЛОВИЙ: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ИНДИВИДУАЛЬНАЯ  РАБОТА  С СЕМЬЯМИ: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Посещение книжного магазина 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Помощь в подборе книг со сказкой «Теремок» в разных изданиях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endParaRPr lang="ru-RU" sz="2800" dirty="0"/>
          </a:p>
        </p:txBody>
      </p:sp>
      <p:pic>
        <p:nvPicPr>
          <p:cNvPr id="1026" name="Picture 2" descr="C:\Users\Администратор\Desktop\201112A0\031220112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2714620"/>
            <a:ext cx="1643074" cy="2143140"/>
          </a:xfrm>
          <a:prstGeom prst="rect">
            <a:avLst/>
          </a:prstGeom>
          <a:noFill/>
        </p:spPr>
      </p:pic>
      <p:pic>
        <p:nvPicPr>
          <p:cNvPr id="4" name="Picture 2" descr="H:\проект сказка Теремок\фото для проекта\IMG_0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2071678"/>
            <a:ext cx="1571636" cy="2214578"/>
          </a:xfrm>
          <a:prstGeom prst="rect">
            <a:avLst/>
          </a:prstGeom>
          <a:noFill/>
        </p:spPr>
      </p:pic>
      <p:pic>
        <p:nvPicPr>
          <p:cNvPr id="6" name="Picture 2" descr="H:\проект сказка Теремок\фото для проекта\201111232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286124"/>
            <a:ext cx="264320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/>
          <a:lstStyle/>
          <a:p>
            <a:pPr algn="ctr"/>
            <a:r>
              <a:rPr lang="ru-RU" dirty="0" smtClean="0"/>
              <a:t> СОВМЕСТНАЯ ДЕЯТЕЛЬНОСТЬ В РЕЖИМНЫЕ МОМЕНТЫ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7772400" cy="4857784"/>
          </a:xfrm>
        </p:spPr>
        <p:txBody>
          <a:bodyPr>
            <a:normAutofit/>
          </a:bodyPr>
          <a:lstStyle/>
          <a:p>
            <a:pPr marL="582930" indent="-514350">
              <a:buFont typeface="Wingdings" pitchFamily="2" charset="2"/>
              <a:buChar char="q"/>
            </a:pPr>
            <a:r>
              <a:rPr lang="ru-RU" sz="2800" dirty="0" smtClean="0"/>
              <a:t>НОД</a:t>
            </a:r>
          </a:p>
          <a:p>
            <a:pPr marL="582930" indent="-514350">
              <a:buFont typeface="Wingdings" pitchFamily="2" charset="2"/>
              <a:buChar char="q"/>
            </a:pPr>
            <a:r>
              <a:rPr lang="ru-RU" sz="2800" dirty="0" smtClean="0"/>
              <a:t>Экскурсия в библиотеку</a:t>
            </a:r>
          </a:p>
          <a:p>
            <a:pPr marL="582930" indent="-514350">
              <a:buFont typeface="Wingdings" pitchFamily="2" charset="2"/>
              <a:buChar char="q"/>
            </a:pPr>
            <a:r>
              <a:rPr lang="ru-RU" sz="2800" dirty="0" smtClean="0"/>
              <a:t>Беседа о сказках</a:t>
            </a:r>
          </a:p>
          <a:p>
            <a:pPr marL="582930" indent="-514350">
              <a:buFont typeface="Wingdings" pitchFamily="2" charset="2"/>
              <a:buChar char="q"/>
            </a:pPr>
            <a:r>
              <a:rPr lang="ru-RU" sz="2800" dirty="0" smtClean="0"/>
              <a:t>Слушание сказки «Теремок» в грамзаписи</a:t>
            </a:r>
          </a:p>
          <a:p>
            <a:pPr marL="582930" indent="-514350">
              <a:buFont typeface="Wingdings" pitchFamily="2" charset="2"/>
              <a:buChar char="q"/>
            </a:pPr>
            <a:r>
              <a:rPr lang="ru-RU" sz="2800" dirty="0" smtClean="0"/>
              <a:t>Беседа по сказке «Теремок»</a:t>
            </a:r>
          </a:p>
          <a:p>
            <a:pPr marL="582930" indent="-514350">
              <a:buFont typeface="Wingdings" pitchFamily="2" charset="2"/>
              <a:buChar char="q"/>
            </a:pPr>
            <a:endParaRPr lang="ru-RU" sz="2800" dirty="0"/>
          </a:p>
        </p:txBody>
      </p:sp>
      <p:pic>
        <p:nvPicPr>
          <p:cNvPr id="1028" name="Picture 4" descr="C:\Users\Администратор\Desktop\DSC005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4286256"/>
            <a:ext cx="3000396" cy="2214578"/>
          </a:xfrm>
          <a:prstGeom prst="rect">
            <a:avLst/>
          </a:prstGeom>
          <a:noFill/>
        </p:spPr>
      </p:pic>
      <p:pic>
        <p:nvPicPr>
          <p:cNvPr id="1029" name="Picture 5" descr="H:\проект сказка Теремок\фото для проекта\201111232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4286256"/>
            <a:ext cx="3071834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7772400" cy="60698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Игры с конструктором</a:t>
            </a:r>
            <a:endParaRPr lang="ru-RU" sz="2800" dirty="0"/>
          </a:p>
        </p:txBody>
      </p:sp>
      <p:pic>
        <p:nvPicPr>
          <p:cNvPr id="3075" name="Picture 3" descr="H:\проект сказка Теремок\фото для проекта\201111102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1571612"/>
            <a:ext cx="2678220" cy="2143140"/>
          </a:xfrm>
          <a:prstGeom prst="rect">
            <a:avLst/>
          </a:prstGeom>
          <a:noFill/>
        </p:spPr>
      </p:pic>
      <p:pic>
        <p:nvPicPr>
          <p:cNvPr id="3080" name="Picture 8" descr="H:\проект сказка Теремок\фото для проекта\201112022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4286256"/>
            <a:ext cx="2857520" cy="2000264"/>
          </a:xfrm>
          <a:prstGeom prst="rect">
            <a:avLst/>
          </a:prstGeom>
          <a:noFill/>
        </p:spPr>
      </p:pic>
      <p:pic>
        <p:nvPicPr>
          <p:cNvPr id="3085" name="Picture 13" descr="H:\проект сказка Теремок\фото для проекта\201201122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1571612"/>
            <a:ext cx="2714644" cy="2143140"/>
          </a:xfrm>
          <a:prstGeom prst="rect">
            <a:avLst/>
          </a:prstGeom>
          <a:noFill/>
        </p:spPr>
      </p:pic>
      <p:pic>
        <p:nvPicPr>
          <p:cNvPr id="3086" name="Picture 14" descr="H:\проект сказка Теремок\фото для проекта\201202063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4286256"/>
            <a:ext cx="2820478" cy="1928826"/>
          </a:xfrm>
          <a:prstGeom prst="rect">
            <a:avLst/>
          </a:prstGeom>
          <a:noFill/>
        </p:spPr>
      </p:pic>
      <p:pic>
        <p:nvPicPr>
          <p:cNvPr id="3074" name="Picture 2" descr="H:\проект сказка Теремок\фото для проекта\2011111022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8016" y="571480"/>
            <a:ext cx="1857388" cy="27068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7772400" cy="60698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Д/И «Геометрическое лото»</a:t>
            </a:r>
            <a:endParaRPr lang="ru-RU" sz="2800" dirty="0"/>
          </a:p>
        </p:txBody>
      </p:sp>
      <p:pic>
        <p:nvPicPr>
          <p:cNvPr id="4" name="Рисунок 3" descr="H:\проект сказка Теремок\фото для проекта\2011121226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3643314"/>
            <a:ext cx="2000264" cy="285752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290520125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1357298"/>
            <a:ext cx="2000264" cy="2857520"/>
          </a:xfrm>
          <a:prstGeom prst="rect">
            <a:avLst/>
          </a:prstGeom>
          <a:noFill/>
        </p:spPr>
      </p:pic>
      <p:pic>
        <p:nvPicPr>
          <p:cNvPr id="6" name="Рисунок 5" descr="H:\проект сказка Теремок\фото для проекта\2011121226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643314"/>
            <a:ext cx="2000264" cy="285752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290520125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1285860"/>
            <a:ext cx="2043539" cy="28337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600</TotalTime>
  <Words>428</Words>
  <Application>Microsoft Office PowerPoint</Application>
  <PresentationFormat>Экран (4:3)</PresentationFormat>
  <Paragraphs>96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Индивидуальный    Проект:  «РИСУЕМ СКАЗКУ ТЕРЕМОК»</vt:lpstr>
      <vt:lpstr>АКТУАЛЬНОСТЬ:</vt:lpstr>
      <vt:lpstr>      ЦЕЛЬ:</vt:lpstr>
      <vt:lpstr>Задачи:  </vt:lpstr>
      <vt:lpstr>Этапы работы:</vt:lpstr>
      <vt:lpstr>СОЗДАНИЕ УСЛОВИЙ:</vt:lpstr>
      <vt:lpstr> СОВМЕСТНАЯ ДЕЯТЕЛЬНОСТЬ В РЕЖИМНЫЕ МОМЕНТЫ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ДОПОЛНИТЕЛЬНАЯ ОБРАЗОВАТЕЛЬНАЯ ДЕЯТЕЛЬНОСТЬ</vt:lpstr>
      <vt:lpstr>ДОМАШНИЕ ЗАДАНИЯ</vt:lpstr>
      <vt:lpstr>Слайд 22</vt:lpstr>
      <vt:lpstr>РАБОТА С РОДИТЕЛЯМИ</vt:lpstr>
      <vt:lpstr>Слайд 24</vt:lpstr>
      <vt:lpstr>Слайд 25</vt:lpstr>
      <vt:lpstr>ЗАКЛЮЧИТЕЛЬНЫЙ ЭТАП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«РИСУЕМ СКАЗКУ ТЕРЕМОК»</dc:title>
  <dc:creator>Администратор</dc:creator>
  <cp:lastModifiedBy>1</cp:lastModifiedBy>
  <cp:revision>70</cp:revision>
  <dcterms:created xsi:type="dcterms:W3CDTF">2012-05-14T12:10:24Z</dcterms:created>
  <dcterms:modified xsi:type="dcterms:W3CDTF">2016-02-08T17:10:57Z</dcterms:modified>
</cp:coreProperties>
</file>