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4" r:id="rId8"/>
    <p:sldId id="266" r:id="rId9"/>
    <p:sldId id="270" r:id="rId10"/>
    <p:sldId id="267" r:id="rId11"/>
    <p:sldId id="268" r:id="rId12"/>
    <p:sldId id="265" r:id="rId13"/>
    <p:sldId id="262" r:id="rId14"/>
    <p:sldId id="26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ля\lado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1357290" cy="1580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58180" cy="2143141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ru-RU" sz="4900" i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4900" i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Bookman Old Style" pitchFamily="18" charset="0"/>
              </a:rPr>
              <a:t>Обучении детей старшего возраста рисованию</a:t>
            </a:r>
            <a:r>
              <a:rPr lang="ru-RU" sz="4900" i="1" dirty="0" smtClean="0">
                <a:latin typeface="Bookman Old Style" pitchFamily="18" charset="0"/>
              </a:rPr>
              <a:t/>
            </a:r>
            <a:br>
              <a:rPr lang="ru-RU" sz="4900" i="1" dirty="0" smtClean="0">
                <a:latin typeface="Bookman Old Style" pitchFamily="18" charset="0"/>
              </a:rPr>
            </a:br>
            <a:r>
              <a:rPr lang="ru-RU" sz="3600" b="1" i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Bookman Old Style" pitchFamily="18" charset="0"/>
              </a:rPr>
              <a:t>РИСУНОК СВОИМИ РУКАМИ</a:t>
            </a:r>
            <a:endParaRPr lang="ru-RU" sz="3600" b="1" i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857760"/>
            <a:ext cx="4471974" cy="153828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</a:t>
            </a:r>
          </a:p>
          <a:p>
            <a:pPr algn="r"/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1 кв. категории</a:t>
            </a:r>
          </a:p>
          <a:p>
            <a:pPr algn="r"/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Игонина Ольга Николаевна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МБДОУ Детский сад №5 «Золотая рыбка» Нижегородской области, г. Богородск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ЖИВОТНЫЕ СЕВЕРА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14943" y="928669"/>
            <a:ext cx="214313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ПТИЦЫ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998944" y="1787345"/>
            <a:ext cx="2868878" cy="215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863411" y="1279674"/>
            <a:ext cx="1857387" cy="258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3500432" y="4214818"/>
            <a:ext cx="1857389" cy="257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1714488"/>
            <a:ext cx="257176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Участие в конкурсе коллективных работ               «                                       «Зимние забавы»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642918"/>
            <a:ext cx="1641963" cy="2096949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496"/>
            <a:ext cx="2353570" cy="158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786322"/>
            <a:ext cx="235745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4146571" y="2568545"/>
            <a:ext cx="2922559" cy="4643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Оля\Грамоты на сайт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428736"/>
            <a:ext cx="1321942" cy="1838326"/>
          </a:xfrm>
          <a:prstGeom prst="rect">
            <a:avLst/>
          </a:prstGeom>
          <a:noFill/>
        </p:spPr>
      </p:pic>
      <p:pic>
        <p:nvPicPr>
          <p:cNvPr id="1027" name="Picture 3" descr="C:\Users\1\Desktop\Оля\Грамоты на сайт\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1428736"/>
            <a:ext cx="1322718" cy="1825626"/>
          </a:xfrm>
          <a:prstGeom prst="rect">
            <a:avLst/>
          </a:prstGeom>
          <a:noFill/>
        </p:spPr>
      </p:pic>
      <p:pic>
        <p:nvPicPr>
          <p:cNvPr id="1028" name="Picture 4" descr="C:\Users\1\Desktop\Оля\Грамоты на сайт\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428736"/>
            <a:ext cx="1321942" cy="1838326"/>
          </a:xfrm>
          <a:prstGeom prst="rect">
            <a:avLst/>
          </a:prstGeom>
          <a:noFill/>
        </p:spPr>
      </p:pic>
      <p:pic>
        <p:nvPicPr>
          <p:cNvPr id="1029" name="Picture 5" descr="C:\Users\1\Desktop\Оля\Грамоты на сайт\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1428736"/>
            <a:ext cx="1321942" cy="1838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929750" cy="50720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В результате целенаправленного внедрения нетрадиционных техник рисования в процесс обучения и воспитания у  детей формируется интерес к художественной деятельности, развиваются художественно – творческие способности к индивидуальному самовыражению через различные формы творческой деятельности. </a:t>
            </a:r>
            <a:r>
              <a:rPr lang="ru-RU" dirty="0"/>
              <a:t>Р</a:t>
            </a:r>
            <a:r>
              <a:rPr lang="ru-RU" dirty="0" smtClean="0"/>
              <a:t>астёт интерес к самостоятельной активности, проявлению инициативы в художественной деятельности, эмоциональной отзывчивости на красоту окружающего мира и произведения искусства.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Вывод</a:t>
            </a:r>
            <a:endParaRPr lang="ru-RU" sz="4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34290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дети рисуют, творят, фантазируют! Не каждый из них станет художником, но рисование доставит им удовольствие, они познают радость творчества, научатся видеть прекрасное в обычном. Пусть они растут с душой художника!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Оля\лиц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86430"/>
            <a:ext cx="8186766" cy="107157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ТВОРЧЕСТВА И УСПЕХОВ!</a:t>
            </a:r>
            <a:endParaRPr lang="ru-RU" sz="54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371477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«Истоки способностей и</a:t>
            </a:r>
            <a:br>
              <a:rPr lang="ru-RU" sz="2800" dirty="0" smtClean="0"/>
            </a:br>
            <a:r>
              <a:rPr lang="ru-RU" sz="2800" dirty="0" smtClean="0"/>
              <a:t> дарования детей на </a:t>
            </a:r>
            <a:br>
              <a:rPr lang="ru-RU" sz="2800" dirty="0" smtClean="0"/>
            </a:br>
            <a:r>
              <a:rPr lang="ru-RU" sz="2800" dirty="0" smtClean="0"/>
              <a:t>кончиках их пальцев»</a:t>
            </a:r>
            <a:br>
              <a:rPr lang="ru-RU" sz="2800" dirty="0" smtClean="0"/>
            </a:br>
            <a:r>
              <a:rPr lang="ru-RU" sz="2200" i="1" dirty="0" smtClean="0"/>
              <a:t>В.Л. Сухомлинский</a:t>
            </a:r>
            <a:endParaRPr lang="ru-RU" sz="2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643998" cy="4525963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2500" dirty="0" smtClean="0"/>
              <a:t>Современные технологии, к  которым относится данная, являются условием для активного творческого самовыражения ребенка.</a:t>
            </a:r>
          </a:p>
          <a:p>
            <a:pPr lvl="1" algn="just">
              <a:lnSpc>
                <a:spcPct val="120000"/>
              </a:lnSpc>
              <a:buNone/>
            </a:pPr>
            <a:r>
              <a:rPr lang="ru-RU" sz="2500" dirty="0" smtClean="0"/>
              <a:t>		Нетрадиционное рисование привлекает своей простотой, доступностью:</a:t>
            </a:r>
          </a:p>
          <a:p>
            <a:pPr marL="857250" lvl="2" indent="0" algn="just"/>
            <a:r>
              <a:rPr lang="ru-RU" sz="2500" dirty="0" smtClean="0"/>
              <a:t> Дает возможность использовать хорошо доступные предметы, как исходный материал;   </a:t>
            </a:r>
          </a:p>
          <a:p>
            <a:pPr marL="857250" lvl="2" indent="0" algn="just"/>
            <a:r>
              <a:rPr lang="ru-RU" sz="2500" dirty="0" smtClean="0"/>
              <a:t> Развивает мелкую моторику рук; </a:t>
            </a:r>
          </a:p>
          <a:p>
            <a:pPr marL="857250" lvl="2" indent="0" algn="just"/>
            <a:r>
              <a:rPr lang="ru-RU" sz="2500" dirty="0" smtClean="0"/>
              <a:t> Развивает фантазию и творческое мышление за счет нестандартного подхода к технике рисования.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320" y="357166"/>
            <a:ext cx="76028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1500150"/>
            <a:ext cx="161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ИНТЕРЕСНО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7418" y="2143092"/>
            <a:ext cx="1173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ВЕСЕЛО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357185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ЭМОЦИОНАЛЬНО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8724" y="4857736"/>
            <a:ext cx="145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КРАСИВО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8460" y="4786298"/>
            <a:ext cx="131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ПРОСТО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221453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  <a:t>ДОСТУПНО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364329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УВЛЕКАТЕЛЬНО</a:t>
            </a:r>
            <a:endParaRPr lang="ru-RU" sz="1600" b="1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2774" y="292891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НЕТРАДИЦИОННОЕ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РИСОВАНИЕ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Познакомить детей с нетрадиционной техникой  - рисование ладошкой</a:t>
            </a:r>
          </a:p>
          <a:p>
            <a:r>
              <a:rPr lang="ru-RU" sz="2400" dirty="0" smtClean="0"/>
              <a:t>Обучить приемам выполнения изобразительных работ в данной технике</a:t>
            </a:r>
          </a:p>
          <a:p>
            <a:r>
              <a:rPr lang="ru-RU" sz="2400" dirty="0" smtClean="0"/>
              <a:t>Сформировать у детей качественные изобразительные навыки и умения. </a:t>
            </a:r>
          </a:p>
          <a:p>
            <a:r>
              <a:rPr lang="ru-RU" sz="2400" dirty="0" smtClean="0"/>
              <a:t>Развивать фантазию, воображение, пространственное мышление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511288"/>
          </a:xfrm>
        </p:spPr>
        <p:txBody>
          <a:bodyPr>
            <a:noAutofit/>
          </a:bodyPr>
          <a:lstStyle/>
          <a:p>
            <a:r>
              <a:rPr lang="ru-RU" b="1" dirty="0" smtClean="0"/>
              <a:t>Методы и приемы по овладению нетрадиционными техниками рисования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043890" cy="391160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Объяснительно – иллюстративный</a:t>
            </a:r>
          </a:p>
          <a:p>
            <a:r>
              <a:rPr lang="ru-RU" sz="2400" dirty="0" smtClean="0"/>
              <a:t>Репродуктивный</a:t>
            </a:r>
          </a:p>
          <a:p>
            <a:r>
              <a:rPr lang="ru-RU" sz="2400" dirty="0" smtClean="0"/>
              <a:t>Частично – поисковый и исследовательский</a:t>
            </a:r>
          </a:p>
          <a:p>
            <a:r>
              <a:rPr lang="ru-RU" sz="2400" dirty="0" smtClean="0"/>
              <a:t>Метод развивающего обучения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b="1" dirty="0" smtClean="0"/>
              <a:t>Рисование </a:t>
            </a:r>
          </a:p>
          <a:p>
            <a:pPr>
              <a:buNone/>
            </a:pPr>
            <a:r>
              <a:rPr lang="ru-RU" sz="4800" b="1" dirty="0" smtClean="0"/>
              <a:t>          ладошкой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2800" dirty="0" smtClean="0"/>
              <a:t> Материалы: гуашь или акварель, кисть, простой карандаш, ладошка ребенка, любая бумага, цветные карандаши, восковые мелки. </a:t>
            </a:r>
          </a:p>
          <a:p>
            <a:r>
              <a:rPr lang="ru-RU" sz="2800" dirty="0" smtClean="0"/>
              <a:t>Способ получения изображения: </a:t>
            </a:r>
          </a:p>
          <a:p>
            <a:pPr>
              <a:buNone/>
            </a:pPr>
            <a:r>
              <a:rPr lang="ru-RU" sz="2800" dirty="0" smtClean="0"/>
              <a:t>	-   Ребенок опускает в гуашь ладошку (всю кисть) или окрашивает ее с помощью кисточки и делает отпечаток на бумаге.</a:t>
            </a:r>
          </a:p>
          <a:p>
            <a:pPr>
              <a:buNone/>
            </a:pPr>
            <a:r>
              <a:rPr lang="ru-RU" sz="2800" dirty="0" smtClean="0"/>
              <a:t>	-   Ребёнок прикладывает ладошку к листу бумаги и обводит простым карандашом. Используя различные линии, ребенок дорисовывает необходимый рисунок. Затем раскрашивает изображение, создает сюжет.</a:t>
            </a:r>
            <a:endParaRPr lang="ru-RU" sz="2800" dirty="0"/>
          </a:p>
        </p:txBody>
      </p:sp>
      <p:pic>
        <p:nvPicPr>
          <p:cNvPr id="4" name="Picture 2" descr="C:\Users\1\Desktop\Новая папка\091220144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388627">
            <a:off x="4944514" y="-35581"/>
            <a:ext cx="1564938" cy="219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1\Desktop\Новая папка\091220144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091896">
            <a:off x="7008872" y="51040"/>
            <a:ext cx="1515102" cy="221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Животные жарких стран</a:t>
            </a:r>
            <a:endParaRPr lang="ru-RU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714488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14488"/>
            <a:ext cx="2787616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 b="-84"/>
          <a:stretch>
            <a:fillRect/>
          </a:stretch>
        </p:blipFill>
        <p:spPr bwMode="auto">
          <a:xfrm>
            <a:off x="3428992" y="4214818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Животные леса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650588" y="1064266"/>
            <a:ext cx="1872801" cy="274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750067" y="1035827"/>
            <a:ext cx="1857390" cy="2786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536546" y="1035827"/>
            <a:ext cx="1857388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3750463" y="3178967"/>
            <a:ext cx="185738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Домашние животные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357298"/>
            <a:ext cx="249037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2663774" y="2479708"/>
            <a:ext cx="1838103" cy="245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607983" y="2536026"/>
            <a:ext cx="1785950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1357298"/>
            <a:ext cx="24288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4429132"/>
            <a:ext cx="25003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6248" y="4429132"/>
            <a:ext cx="247651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139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Обучении детей старшего возраста рисованию РИСУНОК СВОИМИ РУКАМИ</vt:lpstr>
      <vt:lpstr>«Истоки способностей и  дарования детей на  кончиках их пальцев» В.Л. Сухомлинский</vt:lpstr>
      <vt:lpstr>Слайд 3</vt:lpstr>
      <vt:lpstr>Задачи</vt:lpstr>
      <vt:lpstr>Методы и приемы по овладению нетрадиционными техниками рисования</vt:lpstr>
      <vt:lpstr>Слайд 6</vt:lpstr>
      <vt:lpstr>Животные жарких стран</vt:lpstr>
      <vt:lpstr>Животные леса</vt:lpstr>
      <vt:lpstr>Домашние животные</vt:lpstr>
      <vt:lpstr>ЖИВОТНЫЕ СЕВЕРА</vt:lpstr>
      <vt:lpstr>ПТИЦЫ</vt:lpstr>
      <vt:lpstr>                        Участие в конкурсе коллективных работ               «                                       «Зимние забавы»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</cp:lastModifiedBy>
  <cp:revision>48</cp:revision>
  <dcterms:created xsi:type="dcterms:W3CDTF">2015-05-18T07:35:23Z</dcterms:created>
  <dcterms:modified xsi:type="dcterms:W3CDTF">2016-02-08T17:28:37Z</dcterms:modified>
</cp:coreProperties>
</file>