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6" r:id="rId7"/>
    <p:sldId id="267" r:id="rId8"/>
    <p:sldId id="262" r:id="rId9"/>
    <p:sldId id="268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9;&#1095;&#1080;&#1090;&#1077;&#1083;&#1100;\Desktop\4%20&#1082;&#1083;&#1072;&#1089;&#1089;\&#1087;&#1088;&#1077;&#1079;&#1077;&#1085;&#1090;&#1072;&#1094;&#1080;&#1080;\&#1091;&#1088;&#1086;&#1082;&#1080;%20&#1087;&#1088;&#1077;&#1076;&#1082;&#1086;&#1074;\&#1053;&#1088;&#1072;&#1074;&#1089;&#1090;&#1074;&#1077;&#1085;&#1085;&#1099;&#1077;%20&#1091;&#1089;&#1090;&#1086;&#1080;%20&#1087;&#1088;&#1077;&#1076;&#1082;&#1086;&#1074;\Neneckaya_2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Ненецкая сказка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714356"/>
            <a:ext cx="6400800" cy="1752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Кукушка</a:t>
            </a:r>
            <a:endParaRPr lang="ru-RU" sz="7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eneckaya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14810" y="3276600"/>
            <a:ext cx="509590" cy="50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Дом. зад.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Дом. задание: читать текст на с. 63-65, ответить на вопросы учебника, подготовить выразительное чтение стихотворения О.Аксёновой, по желанию – выучить стихотворение.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28"/>
            <a:ext cx="4544133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57166"/>
            <a:ext cx="4385366" cy="5999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35938"/>
            <a:ext cx="4784727" cy="6622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Нравственные устои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(правила) предков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643183"/>
            <a:ext cx="9001156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Цель: ознакомиться с правилами предков, осознать и осмыслить нормы поведения.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429264"/>
            <a:ext cx="2489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Определите тему урока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5429264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Сформулируйте цель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парах - карточки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Продолжите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500702"/>
          </a:xfrm>
        </p:spPr>
        <p:txBody>
          <a:bodyPr>
            <a:normAutofit fontScale="77500" lnSpcReduction="20000"/>
          </a:bodyPr>
          <a:lstStyle/>
          <a:p>
            <a:r>
              <a:rPr lang="ru-RU" sz="4400" b="1" dirty="0" smtClean="0"/>
              <a:t>Я узнал …</a:t>
            </a:r>
            <a:endParaRPr lang="ru-RU" sz="4400" dirty="0" smtClean="0"/>
          </a:p>
          <a:p>
            <a:r>
              <a:rPr lang="ru-RU" sz="4400" b="1" dirty="0" smtClean="0"/>
              <a:t>Я понял …</a:t>
            </a:r>
            <a:endParaRPr lang="ru-RU" sz="4400" dirty="0" smtClean="0"/>
          </a:p>
          <a:p>
            <a:r>
              <a:rPr lang="ru-RU" sz="4400" b="1" dirty="0" smtClean="0"/>
              <a:t>Я запомнил …</a:t>
            </a:r>
            <a:endParaRPr lang="ru-RU" sz="4400" dirty="0" smtClean="0"/>
          </a:p>
          <a:p>
            <a:r>
              <a:rPr lang="ru-RU" sz="4400" b="1" dirty="0" smtClean="0"/>
              <a:t>Мне понравилось ..</a:t>
            </a:r>
            <a:endParaRPr lang="ru-RU" sz="4400" dirty="0" smtClean="0"/>
          </a:p>
          <a:p>
            <a:r>
              <a:rPr lang="ru-RU" sz="4400" b="1" dirty="0" smtClean="0"/>
              <a:t>Мне было трудно...</a:t>
            </a:r>
            <a:endParaRPr lang="ru-RU" sz="4400" dirty="0" smtClean="0"/>
          </a:p>
          <a:p>
            <a:r>
              <a:rPr lang="ru-RU" sz="4400" b="1" dirty="0" smtClean="0"/>
              <a:t>Мне было непонятно …</a:t>
            </a:r>
            <a:endParaRPr lang="ru-RU" sz="4400" dirty="0" smtClean="0"/>
          </a:p>
          <a:p>
            <a:pPr lvl="0"/>
            <a:r>
              <a:rPr lang="ru-RU" sz="4400" b="1" dirty="0" smtClean="0"/>
              <a:t>Мы узнали…</a:t>
            </a:r>
            <a:endParaRPr lang="ru-RU" sz="4400" dirty="0" smtClean="0"/>
          </a:p>
          <a:p>
            <a:pPr lvl="0"/>
            <a:r>
              <a:rPr lang="ru-RU" sz="4400" b="1" dirty="0" smtClean="0"/>
              <a:t>Мы учились…</a:t>
            </a:r>
            <a:endParaRPr lang="ru-RU" sz="4400" dirty="0" smtClean="0"/>
          </a:p>
          <a:p>
            <a:r>
              <a:rPr lang="ru-RU" sz="4400" b="1" dirty="0" smtClean="0"/>
              <a:t>- Урок понравился, потому что…</a:t>
            </a:r>
            <a:endParaRPr lang="ru-RU" sz="44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Необходимо знать и выполнять правила, наставления наших предков.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Самооценка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		2	3	4	5	6	7	8	9	10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321468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Оцените свою работу в баллах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102</Words>
  <PresentationFormat>Экран (4:3)</PresentationFormat>
  <Paragraphs>25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Ненецкая сказка</vt:lpstr>
      <vt:lpstr>Слайд 2</vt:lpstr>
      <vt:lpstr>Слайд 3</vt:lpstr>
      <vt:lpstr>Слайд 4</vt:lpstr>
      <vt:lpstr>Нравственные устои  (правила) предков</vt:lpstr>
      <vt:lpstr>Работа в парах - карточки</vt:lpstr>
      <vt:lpstr>Продолжите предложения</vt:lpstr>
      <vt:lpstr>Вывод:</vt:lpstr>
      <vt:lpstr>Самооценка </vt:lpstr>
      <vt:lpstr>Дом. зад.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Ненецкая сказка</dc:title>
  <dc:creator>Учитель</dc:creator>
  <cp:lastModifiedBy>Учитель</cp:lastModifiedBy>
  <cp:revision>37</cp:revision>
  <dcterms:created xsi:type="dcterms:W3CDTF">2015-04-07T16:12:04Z</dcterms:created>
  <dcterms:modified xsi:type="dcterms:W3CDTF">2015-04-13T13:48:39Z</dcterms:modified>
</cp:coreProperties>
</file>