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1" r:id="rId4"/>
    <p:sldId id="263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50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09.12.2015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80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09.12.2015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330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09.12.2015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559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09.12.2015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003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0352" y="1268760"/>
            <a:ext cx="8002088" cy="141043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ctr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dirty="0" err="1" smtClean="0"/>
              <a:t>Татарча</a:t>
            </a:r>
            <a:r>
              <a:rPr kumimoji="0" lang="ru-RU" dirty="0" smtClean="0"/>
              <a:t> с</a:t>
            </a:r>
            <a:r>
              <a:rPr kumimoji="0" lang="tt-RU" dirty="0" smtClean="0"/>
              <a:t>өйләшәбез</a:t>
            </a:r>
            <a:br>
              <a:rPr kumimoji="0" lang="tt-RU" dirty="0" smtClean="0"/>
            </a:br>
            <a:r>
              <a:rPr kumimoji="0" lang="ru-RU" dirty="0" smtClean="0"/>
              <a:t>Говорим по </a:t>
            </a:r>
            <a:r>
              <a:rPr kumimoji="0" lang="ru-RU" dirty="0" err="1" smtClean="0"/>
              <a:t>татарски</a:t>
            </a:r>
            <a:endParaRPr kumimoji="0" lang="en-US" dirty="0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1547664" y="3645024"/>
            <a:ext cx="914400" cy="914400"/>
          </a:xfrm>
        </p:spPr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2852937"/>
            <a:ext cx="3024336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Рисунок 6"/>
          <p:cNvSpPr>
            <a:spLocks noGrp="1"/>
          </p:cNvSpPr>
          <p:nvPr>
            <p:ph type="pic" sz="quarter" idx="11"/>
          </p:nvPr>
        </p:nvSpPr>
        <p:spPr>
          <a:xfrm>
            <a:off x="6300788" y="3789363"/>
            <a:ext cx="914400" cy="914400"/>
          </a:xfrm>
        </p:spPr>
        <p:txBody>
          <a:bodyPr/>
          <a:lstStyle/>
          <a:p>
            <a:endParaRPr lang="ru-RU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1144" y="2852936"/>
            <a:ext cx="2983224" cy="3798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7510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09.12.2015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982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09.12.2015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299953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12/9/2015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1628800"/>
            <a:ext cx="3600400" cy="4308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1772816"/>
            <a:ext cx="3168352" cy="3917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5507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09.12.2015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076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09.12.2015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23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09.12.2015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7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09.12.2015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306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09.12.2015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51804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09.12.2015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147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3.wdp"/><Relationship Id="rId7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3" y="260648"/>
            <a:ext cx="806489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3600" b="1" cap="all" dirty="0" smtClean="0">
                <a:ln w="9000" cmpd="sng">
                  <a:solidFill>
                    <a:srgbClr val="C3986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“өйдә кем яши?”</a:t>
            </a:r>
          </a:p>
          <a:p>
            <a:pPr algn="ctr"/>
            <a:r>
              <a:rPr lang="tt-RU" sz="2000" b="1" cap="all" dirty="0" smtClean="0">
                <a:ln w="9000" cmpd="sng">
                  <a:solidFill>
                    <a:srgbClr val="C3986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Беренче кече яш</a:t>
            </a:r>
            <a:r>
              <a:rPr lang="ru-RU" sz="2000" b="1" cap="all" dirty="0" err="1" smtClean="0">
                <a:ln w="9000" cmpd="sng">
                  <a:solidFill>
                    <a:srgbClr val="C3986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ьтәге  төркем  балаларының  сөйләм эшчәнлеген оештыру</a:t>
            </a:r>
            <a:r>
              <a:rPr lang="ru-RU" sz="2000" b="1" cap="all" dirty="0" smtClean="0">
                <a:ln w="9000" cmpd="sng">
                  <a:solidFill>
                    <a:srgbClr val="C3986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sz="2000" b="1" cap="all" dirty="0">
              <a:ln w="9000" cmpd="sng">
                <a:solidFill>
                  <a:srgbClr val="C3986D">
                    <a:shade val="50000"/>
                    <a:satMod val="120000"/>
                  </a:srgb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962827"/>
            <a:ext cx="1314297" cy="2475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505104"/>
            <a:ext cx="12065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1" y="4896817"/>
            <a:ext cx="1109663" cy="16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1628800"/>
            <a:ext cx="1363216" cy="1971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14151" y="3923427"/>
            <a:ext cx="1619672" cy="2530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35950"/>
            <a:ext cx="4000500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75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3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3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95536" y="404664"/>
            <a:ext cx="842493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4000" b="1" cap="all" dirty="0">
                <a:ln w="9000" cmpd="sng">
                  <a:solidFill>
                    <a:srgbClr val="C3986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“өйдә кем яши</a:t>
            </a:r>
            <a:r>
              <a:rPr lang="tt-RU" sz="4000" b="1" cap="all" dirty="0" smtClean="0">
                <a:ln w="9000" cmpd="sng">
                  <a:solidFill>
                    <a:srgbClr val="C3986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?”</a:t>
            </a:r>
          </a:p>
          <a:p>
            <a:pPr algn="ctr"/>
            <a:r>
              <a:rPr lang="tt-RU" sz="2400" b="1" i="1" cap="all" dirty="0" smtClean="0">
                <a:ln w="9000" cmpd="sng">
                  <a:solidFill>
                    <a:srgbClr val="C3986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ӨСТӘЛ УЕНЫН ЯСАУ:</a:t>
            </a:r>
          </a:p>
          <a:p>
            <a:r>
              <a:rPr lang="tt-RU" sz="2400" i="1" cap="all" dirty="0" smtClean="0">
                <a:ln w="9000" cmpd="sng">
                  <a:solidFill>
                    <a:srgbClr val="C3986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Төсле картон битләре </a:t>
            </a:r>
            <a:r>
              <a:rPr lang="ru-RU" sz="2400" i="1" cap="all" dirty="0" smtClean="0">
                <a:ln w="9000" cmpd="sng">
                  <a:solidFill>
                    <a:srgbClr val="C3986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трапеция </a:t>
            </a:r>
            <a:r>
              <a:rPr lang="ru-RU" sz="2400" i="1" cap="all" dirty="0" err="1" smtClean="0">
                <a:ln w="9000" cmpd="sng">
                  <a:solidFill>
                    <a:srgbClr val="C3986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итеп</a:t>
            </a:r>
            <a:r>
              <a:rPr lang="ru-RU" sz="2400" i="1" cap="all" dirty="0" smtClean="0">
                <a:ln w="9000" cmpd="sng">
                  <a:solidFill>
                    <a:srgbClr val="C3986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кисе</a:t>
            </a:r>
            <a:r>
              <a:rPr lang="tt-RU" sz="2400" i="1" cap="all" dirty="0" smtClean="0">
                <a:ln w="9000" cmpd="sng">
                  <a:solidFill>
                    <a:srgbClr val="C3986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лә һәм конус формасы ясап беркетелә. Әлеге формаларга җәнлек битлекләре ябыштырыла.</a:t>
            </a:r>
            <a:endParaRPr lang="tt-RU" sz="2400" i="1" cap="all" dirty="0">
              <a:ln w="9000" cmpd="sng">
                <a:solidFill>
                  <a:srgbClr val="C3986D">
                    <a:shade val="50000"/>
                    <a:satMod val="12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05" y="2780928"/>
            <a:ext cx="5198754" cy="3708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369" y="2787716"/>
            <a:ext cx="2858104" cy="3701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460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3" y="260648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“өйдә кем яши?”</a:t>
            </a:r>
          </a:p>
          <a:p>
            <a:pPr algn="ctr"/>
            <a:r>
              <a:rPr lang="tt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Дидактик уенын уйнау:</a:t>
            </a:r>
          </a:p>
          <a:p>
            <a:r>
              <a:rPr lang="tt-RU" sz="28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Балаларга өстәл театры “Теремкәй” әкияте күрсәтелә.</a:t>
            </a:r>
          </a:p>
        </p:txBody>
      </p:sp>
      <p:pic>
        <p:nvPicPr>
          <p:cNvPr id="3077" name="Picture 5" descr="C:\Users\Солнышко\Desktop\фото мои\SL3813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8196" y="2199640"/>
            <a:ext cx="6378180" cy="4132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8180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олнышко\Desktop\фото мои\SL381293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167955" y="1556792"/>
            <a:ext cx="4218322" cy="5040560"/>
          </a:xfrm>
          <a:prstGeom prst="ellips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1196752"/>
            <a:ext cx="1363216" cy="1971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260648"/>
            <a:ext cx="8352927" cy="310854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t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tt-RU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Ө</a:t>
            </a:r>
            <a:r>
              <a:rPr lang="tt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йдә кем яши?”  дидакт</a:t>
            </a:r>
            <a:r>
              <a:rPr lang="ru-RU" sz="3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ик</a:t>
            </a:r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tt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уены:</a:t>
            </a:r>
          </a:p>
          <a:p>
            <a:r>
              <a:rPr lang="tt-RU" sz="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Аю  теремкәйне җимергәч, балалар үзләре яңа өй җиткерәләр. Алия өйгә кереп яши башлый. Өй янына Лилия килә һәм ишек шакый:  </a:t>
            </a:r>
          </a:p>
          <a:p>
            <a:r>
              <a:rPr lang="tt-RU" sz="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Алия: Кем анда?</a:t>
            </a:r>
          </a:p>
          <a:p>
            <a:r>
              <a:rPr lang="tt-RU" sz="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Лилия: Мин – кыз (Лилия).</a:t>
            </a:r>
          </a:p>
          <a:p>
            <a:r>
              <a:rPr lang="tt-RU" sz="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Алия: Лилия кил монда.</a:t>
            </a:r>
          </a:p>
          <a:p>
            <a:r>
              <a:rPr lang="tt-RU" sz="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Лилия: Рәхмәт,өй матур,  зур, чиста.</a:t>
            </a:r>
          </a:p>
          <a:p>
            <a:r>
              <a:rPr lang="tt-RU" sz="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Шул рәвештә барлык  балалар  да өйгә кереп бетәләр.</a:t>
            </a:r>
            <a:endParaRPr lang="en-US" sz="20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6" y="3369191"/>
            <a:ext cx="1314297" cy="2475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9753" y="3882226"/>
            <a:ext cx="12065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46723" y="5249230"/>
            <a:ext cx="1109663" cy="16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76441" y="4342662"/>
            <a:ext cx="1619672" cy="2530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310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3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3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131</Words>
  <Application>Microsoft Office PowerPoint</Application>
  <PresentationFormat>Экран (4:3)</PresentationFormat>
  <Paragraphs>15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yjen</dc:creator>
  <cp:lastModifiedBy>yjen</cp:lastModifiedBy>
  <cp:revision>11</cp:revision>
  <dcterms:created xsi:type="dcterms:W3CDTF">2015-12-08T19:49:07Z</dcterms:created>
  <dcterms:modified xsi:type="dcterms:W3CDTF">2015-12-09T12:58:20Z</dcterms:modified>
</cp:coreProperties>
</file>