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4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595" y="0"/>
            <a:ext cx="9229595" cy="6595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" pitchFamily="2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" pitchFamily="2" charset="0"/>
              </a:rPr>
              <a:t>В  б  </a:t>
            </a:r>
            <a:r>
              <a:rPr lang="ru-RU" sz="5400" dirty="0" err="1" smtClean="0">
                <a:latin typeface="Times" pitchFamily="2" charset="0"/>
              </a:rPr>
              <a:t>р</a:t>
            </a:r>
            <a:r>
              <a:rPr lang="ru-RU" sz="5400" dirty="0" smtClean="0">
                <a:latin typeface="Times" pitchFamily="2" charset="0"/>
              </a:rPr>
              <a:t>  о  в  </a:t>
            </a:r>
            <a:r>
              <a:rPr lang="ru-RU" sz="5400" dirty="0" err="1" smtClean="0">
                <a:latin typeface="Times" pitchFamily="2" charset="0"/>
              </a:rPr>
              <a:t>ф</a:t>
            </a:r>
            <a:r>
              <a:rPr lang="ru-RU" sz="5400" dirty="0" smtClean="0">
                <a:latin typeface="Times" pitchFamily="2" charset="0"/>
              </a:rPr>
              <a:t>  </a:t>
            </a:r>
            <a:r>
              <a:rPr lang="ru-RU" sz="5400" dirty="0" err="1" smtClean="0">
                <a:latin typeface="Times" pitchFamily="2" charset="0"/>
              </a:rPr>
              <a:t>з</a:t>
            </a:r>
            <a:r>
              <a:rPr lang="ru-RU" sz="5400" dirty="0" smtClean="0">
                <a:latin typeface="Times" pitchFamily="2" charset="0"/>
              </a:rPr>
              <a:t>  </a:t>
            </a:r>
            <a:r>
              <a:rPr lang="ru-RU" sz="5400" dirty="0" err="1" smtClean="0">
                <a:latin typeface="Times" pitchFamily="2" charset="0"/>
              </a:rPr>
              <a:t>в</a:t>
            </a:r>
            <a:r>
              <a:rPr lang="ru-RU" sz="5400" dirty="0" smtClean="0">
                <a:latin typeface="Times" pitchFamily="2" charset="0"/>
              </a:rPr>
              <a:t>  </a:t>
            </a:r>
            <a:r>
              <a:rPr lang="ru-RU" sz="5400" dirty="0" err="1" smtClean="0">
                <a:latin typeface="Times" pitchFamily="2" charset="0"/>
              </a:rPr>
              <a:t>з</a:t>
            </a:r>
            <a:r>
              <a:rPr lang="ru-RU" sz="5400" dirty="0" smtClean="0">
                <a:latin typeface="Times" pitchFamily="2" charset="0"/>
              </a:rPr>
              <a:t>  я  </a:t>
            </a:r>
            <a:r>
              <a:rPr lang="ru-RU" sz="5400" dirty="0" err="1" smtClean="0">
                <a:latin typeface="Times" pitchFamily="2" charset="0"/>
              </a:rPr>
              <a:t>з</a:t>
            </a:r>
            <a:r>
              <a:rPr lang="ru-RU" sz="5400" dirty="0" smtClean="0">
                <a:latin typeface="Times" pitchFamily="2" charset="0"/>
              </a:rPr>
              <a:t>  в</a:t>
            </a:r>
            <a:endParaRPr lang="ru-RU" sz="5400" dirty="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57165"/>
          <a:ext cx="8401080" cy="592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180"/>
                <a:gridCol w="1400180"/>
                <a:gridCol w="1400180"/>
                <a:gridCol w="1400180"/>
                <a:gridCol w="1400180"/>
                <a:gridCol w="1400180"/>
              </a:tblGrid>
              <a:tr h="658817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88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МИ</a:t>
                      </a:r>
                      <a:endParaRPr lang="ru-RU" sz="3200" b="1" dirty="0"/>
                    </a:p>
                  </a:txBody>
                  <a:tcPr/>
                </a:tc>
              </a:tr>
              <a:tr h="6588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НИ</a:t>
                      </a:r>
                      <a:endParaRPr lang="ru-RU" sz="3200" b="1" dirty="0"/>
                    </a:p>
                  </a:txBody>
                  <a:tcPr/>
                </a:tc>
              </a:tr>
              <a:tr h="6588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РИ</a:t>
                      </a:r>
                      <a:endParaRPr lang="ru-RU" sz="3200" b="1" dirty="0"/>
                    </a:p>
                  </a:txBody>
                  <a:tcPr/>
                </a:tc>
              </a:tr>
              <a:tr h="6588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ЛИ</a:t>
                      </a:r>
                      <a:endParaRPr lang="ru-RU" sz="3200" b="1" dirty="0"/>
                    </a:p>
                  </a:txBody>
                  <a:tcPr/>
                </a:tc>
              </a:tr>
              <a:tr h="6588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БИ</a:t>
                      </a:r>
                      <a:endParaRPr lang="ru-RU" sz="3200" b="1" dirty="0"/>
                    </a:p>
                  </a:txBody>
                  <a:tcPr/>
                </a:tc>
              </a:tr>
              <a:tr h="6588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ВИ</a:t>
                      </a:r>
                      <a:endParaRPr lang="ru-RU" sz="3200" b="1" dirty="0"/>
                    </a:p>
                  </a:txBody>
                  <a:tcPr/>
                </a:tc>
              </a:tr>
              <a:tr h="6588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ГИ</a:t>
                      </a:r>
                      <a:endParaRPr lang="ru-RU" sz="3200" b="1" dirty="0"/>
                    </a:p>
                  </a:txBody>
                  <a:tcPr/>
                </a:tc>
              </a:tr>
              <a:tr h="65881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ДУ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ДИ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c8a5c14f86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142984"/>
            <a:ext cx="4956246" cy="5168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ZOdSKio7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0870" y="1600200"/>
            <a:ext cx="35222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" pitchFamily="2" charset="0"/>
              </a:rPr>
              <a:t>ВСЕ   МОЛОДЦЫ !</a:t>
            </a:r>
            <a:endParaRPr lang="ru-RU" dirty="0">
              <a:solidFill>
                <a:srgbClr val="C00000"/>
              </a:solidFill>
              <a:latin typeface="Times" pitchFamily="2" charset="0"/>
            </a:endParaRPr>
          </a:p>
        </p:txBody>
      </p:sp>
      <p:pic>
        <p:nvPicPr>
          <p:cNvPr id="5" name="Содержимое 4" descr="aZOdSKio7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0870" y="1600200"/>
            <a:ext cx="352225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aZOdSKio7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6370" y="1600200"/>
            <a:ext cx="3522259" cy="4525963"/>
          </a:xfrm>
        </p:spPr>
      </p:pic>
      <p:pic>
        <p:nvPicPr>
          <p:cNvPr id="13" name="Содержимое 12" descr="0a0def2e86bdf3d81f81d98ee25664d7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71453" y="2071678"/>
            <a:ext cx="273899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D5BB3C395E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14290"/>
            <a:ext cx="4544350" cy="6423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0" dirty="0" smtClean="0">
                <a:latin typeface="Times" pitchFamily="2" charset="0"/>
              </a:rPr>
              <a:t>Г </a:t>
            </a:r>
            <a:r>
              <a:rPr lang="ru-RU" sz="20000" dirty="0" err="1" smtClean="0">
                <a:latin typeface="Times" pitchFamily="2" charset="0"/>
              </a:rPr>
              <a:t>г</a:t>
            </a:r>
            <a:endParaRPr lang="ru-RU" sz="20000" dirty="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pload-1233257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8592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" pitchFamily="2" charset="0"/>
              </a:rPr>
              <a:t>Д</a:t>
            </a:r>
            <a:endParaRPr lang="ru-RU" sz="9600" dirty="0">
              <a:latin typeface="Times" pitchFamily="2" charset="0"/>
            </a:endParaRPr>
          </a:p>
        </p:txBody>
      </p:sp>
      <p:pic>
        <p:nvPicPr>
          <p:cNvPr id="7" name="Рисунок 6" descr="tree-pain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866" b="786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357694"/>
            <a:ext cx="5486400" cy="7858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4297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" pitchFamily="2" charset="0"/>
              </a:rPr>
              <a:t>ДЕРЕВО</a:t>
            </a:r>
            <a:endParaRPr lang="ru-RU" sz="4800" dirty="0">
              <a:latin typeface="Times" pitchFamily="2" charset="0"/>
            </a:endParaRPr>
          </a:p>
        </p:txBody>
      </p:sp>
      <p:pic>
        <p:nvPicPr>
          <p:cNvPr id="7" name="Рисунок 6" descr="tree-paint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866" b="786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_1550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928670"/>
            <a:ext cx="5594836" cy="5164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ZOdSKio7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714356"/>
            <a:ext cx="4267249" cy="5483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72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Д</vt:lpstr>
      <vt:lpstr>ДЕРЕВО</vt:lpstr>
      <vt:lpstr>Слайд 8</vt:lpstr>
      <vt:lpstr>Слайд 9</vt:lpstr>
      <vt:lpstr>Слайд 10</vt:lpstr>
      <vt:lpstr>Слайд 11</vt:lpstr>
      <vt:lpstr>Слайд 12</vt:lpstr>
      <vt:lpstr>Слайд 13</vt:lpstr>
      <vt:lpstr>ВСЕ   МОЛОДЦЫ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10</cp:revision>
  <dcterms:modified xsi:type="dcterms:W3CDTF">2010-10-11T17:23:40Z</dcterms:modified>
</cp:coreProperties>
</file>