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9" r:id="rId3"/>
    <p:sldId id="269" r:id="rId4"/>
    <p:sldId id="265" r:id="rId5"/>
    <p:sldId id="279" r:id="rId6"/>
    <p:sldId id="28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AA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6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2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40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1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654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96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702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32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368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235A-4CD4-4456-A180-33D868A8B8ED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97B8D-48B6-4BD7-8D06-93B4FEC89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2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16001" y="1843314"/>
            <a:ext cx="9956800" cy="3730172"/>
          </a:xfrm>
          <a:prstGeom prst="round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Презентация к уроку по профессионально – трудовому обучению в 5 классе</a:t>
            </a:r>
          </a:p>
          <a:p>
            <a:pPr lvl="0"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lvl="0"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Тема: «Ручные стежки и строчки»</a:t>
            </a:r>
          </a:p>
          <a:p>
            <a:pPr lvl="0" algn="ctr"/>
            <a:endParaRPr lang="ru-RU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</a:endParaRPr>
          </a:p>
          <a:p>
            <a:pPr lvl="0"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учитель – дефектолог </a:t>
            </a:r>
          </a:p>
          <a:p>
            <a:pPr lvl="0" algn="ctr"/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Анна Андреевна Цыганенко</a:t>
            </a:r>
          </a:p>
          <a:p>
            <a:pPr lvl="0" algn="ctr"/>
            <a:r>
              <a:rPr lang="ru-RU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МОУ </a:t>
            </a: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</a:rPr>
              <a:t>«СОШ № 1 г. Ртищево Саратовской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1545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758">
        <p:circle/>
      </p:transition>
    </mc:Choice>
    <mc:Fallback xmlns="">
      <p:transition spd="slow" advTm="37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9878291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b="1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				Цель</a:t>
            </a:r>
            <a:r>
              <a:rPr lang="ru-RU" dirty="0">
                <a:solidFill>
                  <a:prstClr val="black"/>
                </a:solidFill>
                <a:ea typeface="+mn-ea"/>
                <a:cs typeface="+mn-cs"/>
              </a:rPr>
              <a:t>:</a:t>
            </a: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800" dirty="0" smtClean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Познакомить с  приёмами </a:t>
            </a: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выполнения ручных швов</a:t>
            </a:r>
            <a:b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9564" y="1690688"/>
            <a:ext cx="8485909" cy="4184072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Задачи: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Arial Black" panose="020B0A04020102020204" pitchFamily="34" charset="0"/>
              </a:rPr>
              <a:t>ф</a:t>
            </a:r>
            <a:r>
              <a:rPr lang="ru-RU" sz="2400" dirty="0" smtClean="0">
                <a:latin typeface="Arial Black" panose="020B0A04020102020204" pitchFamily="34" charset="0"/>
              </a:rPr>
              <a:t>ормировать первоначальные навыки выполнения ручных стежков и строчек;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побуждение </a:t>
            </a:r>
            <a:r>
              <a:rPr lang="ru-RU" sz="2400" b="1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мотивации к выполнения швейных работ ручных и </a:t>
            </a:r>
            <a:r>
              <a:rPr lang="ru-RU" sz="24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машинных;</a:t>
            </a:r>
          </a:p>
          <a:p>
            <a:pPr marL="5715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</a:rPr>
              <a:t>с</a:t>
            </a: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координировать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</a:rPr>
              <a:t>работу рук, </a:t>
            </a: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формировать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</a:rPr>
              <a:t>объективной </a:t>
            </a:r>
            <a:r>
              <a:rPr lang="ru-RU" sz="24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оценки.</a:t>
            </a: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4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694">
        <p:circle/>
      </p:transition>
    </mc:Choice>
    <mc:Fallback xmlns="">
      <p:transition spd="slow" advTm="569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6" y="665018"/>
            <a:ext cx="10321637" cy="55556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Правила техника безопасности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при выполнении ручных работ: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Helvetica Neue"/>
              </a:rPr>
              <a:t>Опасности в работе: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 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повреждение пальцев иглой или булавкой;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травма руки ножницами;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травма глаз.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Helvetica Neue"/>
              </a:rPr>
              <a:t>Что нужно сделать до начала работы: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 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посчитать количество иголок и булавок в игольнице;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положить инструменты и приспособления в отведённое для них место.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Helvetica Neue"/>
              </a:rPr>
              <a:t>Что нужно делать во время работы: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 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быть внимательной к работе;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надевать напёрсток на средний палец правой руки, чтобы не уколоть палец;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вкалывать иглы и булавки только в игольницу;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класть ножницы справа с сомкнутыми лезвиями, направленными от себя;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передавать ножницы только с сомкнутыми лезвиями и кольцами вперёд.</a:t>
            </a:r>
          </a:p>
          <a:p>
            <a:pPr>
              <a:buFont typeface="+mj-lt"/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Helvetica Neue"/>
              </a:rPr>
              <a:t>Что нужно сделать по окончании работы: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 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посчитать количество игл и булавок в игольнице;</a:t>
            </a:r>
            <a:br>
              <a:rPr lang="ru-RU" dirty="0">
                <a:solidFill>
                  <a:schemeClr val="tx1"/>
                </a:solidFill>
                <a:latin typeface="Helvetica Neue"/>
              </a:rPr>
            </a:br>
            <a:r>
              <a:rPr lang="ru-RU" dirty="0">
                <a:solidFill>
                  <a:schemeClr val="tx1"/>
                </a:solidFill>
                <a:latin typeface="Helvetica Neue"/>
              </a:rPr>
              <a:t>убрать рабочее место.</a:t>
            </a:r>
          </a:p>
          <a:p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620" y="4821381"/>
            <a:ext cx="2318143" cy="1233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717" y="2732909"/>
            <a:ext cx="1456991" cy="1162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0" y="1497741"/>
            <a:ext cx="1953007" cy="158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3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250">
        <p15:prstTrans prst="peelOff"/>
      </p:transition>
    </mc:Choice>
    <mc:Fallback xmlns="">
      <p:transition spd="slow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22" y="1802799"/>
            <a:ext cx="9321592" cy="42980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90622" y="484909"/>
            <a:ext cx="9321591" cy="928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Инструменты и приспособления для выполнения ручных работ 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15">
        <p14:flythrough/>
      </p:transition>
    </mc:Choice>
    <mc:Fallback xmlns="">
      <p:transition spd="slow" advTm="65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16" y="3238746"/>
            <a:ext cx="4147703" cy="29818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09" y="3701142"/>
            <a:ext cx="2933367" cy="2933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45" y="468858"/>
            <a:ext cx="2095500" cy="2057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87" y="1497558"/>
            <a:ext cx="3026229" cy="30262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209" y="338497"/>
            <a:ext cx="3562901" cy="26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5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265">
        <p14:flythrough/>
      </p:transition>
    </mc:Choice>
    <mc:Fallback xmlns="">
      <p:transition spd="slow" advTm="82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96685" y="696685"/>
            <a:ext cx="10711543" cy="53702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Терминология ручных работ</a:t>
            </a: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Смётывание – временное соединение</a:t>
            </a:r>
          </a:p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 двух и более деталей</a:t>
            </a:r>
          </a:p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Примётывание – временное соединение 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мелких деталей с крупными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02" y="1886855"/>
            <a:ext cx="3731075" cy="174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59" y="3381827"/>
            <a:ext cx="2365453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1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203">
        <p14:switch dir="r"/>
      </p:transition>
    </mc:Choice>
    <mc:Fallback xmlns="">
      <p:transition spd="slow" advTm="62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105</Words>
  <Application>Microsoft Office PowerPoint</Application>
  <PresentationFormat>Широкоэкранный</PresentationFormat>
  <Paragraphs>35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Helvetica Neue</vt:lpstr>
      <vt:lpstr>Monotype Corsiva</vt:lpstr>
      <vt:lpstr>Times New Roman</vt:lpstr>
      <vt:lpstr>Wingdings</vt:lpstr>
      <vt:lpstr>Тема Office</vt:lpstr>
      <vt:lpstr>Презентация PowerPoint</vt:lpstr>
      <vt:lpstr>     Цель: Познакомить с  приёмами выполнения ручных швов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62</cp:revision>
  <dcterms:created xsi:type="dcterms:W3CDTF">2015-12-03T20:25:33Z</dcterms:created>
  <dcterms:modified xsi:type="dcterms:W3CDTF">2016-02-09T19:56:53Z</dcterms:modified>
</cp:coreProperties>
</file>