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58" r:id="rId5"/>
    <p:sldId id="257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Копия-b7baf2ea79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394200"/>
            <a:ext cx="27146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Копия-b7baf2ea79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91865">
            <a:off x="44450" y="111125"/>
            <a:ext cx="169862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Копия-b7baf2ea79f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1865">
            <a:off x="44450" y="111125"/>
            <a:ext cx="169862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77B6B3-ACA7-43EC-A6D1-01767282441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B5C5B2A-3E99-4381-BB2D-8FC5446492C5}" type="slidenum">
              <a:rPr lang="ru-RU" smtClean="0"/>
              <a:t>‹#›</a:t>
            </a:fld>
            <a:endParaRPr lang="ru-RU"/>
          </a:p>
        </p:txBody>
      </p:sp>
      <p:pic>
        <p:nvPicPr>
          <p:cNvPr id="1031" name="Рисунок 6" descr="Копия-b7baf2ea79f9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-208135">
            <a:off x="44450" y="111125"/>
            <a:ext cx="169862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584175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Как появляются и закрепляются черты характера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Классный руководитель 6 «Б» класса МБОУ «ООШ №26» г.Энгельса</a:t>
            </a:r>
          </a:p>
          <a:p>
            <a:r>
              <a:rPr lang="ru-RU" b="1" i="1" dirty="0" err="1" smtClean="0">
                <a:solidFill>
                  <a:srgbClr val="00B050"/>
                </a:solidFill>
              </a:rPr>
              <a:t>Еремеева</a:t>
            </a:r>
            <a:r>
              <a:rPr lang="ru-RU" b="1" i="1" dirty="0" smtClean="0">
                <a:solidFill>
                  <a:srgbClr val="00B050"/>
                </a:solidFill>
              </a:rPr>
              <a:t> Елена Борисовна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2015 – 2016 </a:t>
            </a:r>
            <a:r>
              <a:rPr lang="ru-RU" dirty="0" err="1" smtClean="0">
                <a:solidFill>
                  <a:schemeClr val="tx1"/>
                </a:solidFill>
              </a:rPr>
              <a:t>уч</a:t>
            </a:r>
            <a:r>
              <a:rPr lang="ru-RU" dirty="0" smtClean="0">
                <a:solidFill>
                  <a:schemeClr val="tx1"/>
                </a:solidFill>
              </a:rPr>
              <a:t>.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дбдзб\Documents\6 Б\типы характеров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840760" cy="66070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подростковом возрасте начинают складываться черты характера. Одной из наиболее характерных особенностей подростка, вязанных с ростом его самосознания , является стремление показать свою «взрослость». В этот период они стремятся себя утвердить, особенно в глазах сверстников.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44825"/>
            <a:ext cx="7772400" cy="1872207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Возрастает роль и значение групп сверстников, появляются новые образы для подражания.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201622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Акцентуация характера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- это резкое обострение его отдельных качеств, которые при неблагоприятных условиях могут приводить к возникновению жизненных проблем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70" y="332656"/>
          <a:ext cx="7776861" cy="6065160"/>
        </p:xfrm>
        <a:graphic>
          <a:graphicData uri="http://schemas.openxmlformats.org/drawingml/2006/table">
            <a:tbl>
              <a:tblPr/>
              <a:tblGrid>
                <a:gridCol w="887666"/>
                <a:gridCol w="793071"/>
                <a:gridCol w="840845"/>
                <a:gridCol w="735739"/>
                <a:gridCol w="840845"/>
                <a:gridCol w="735739"/>
                <a:gridCol w="735739"/>
                <a:gridCol w="735739"/>
                <a:gridCol w="735739"/>
                <a:gridCol w="735739"/>
              </a:tblGrid>
              <a:tr h="271538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80808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личности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901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Демонстративный</a:t>
                      </a:r>
                      <a:endParaRPr lang="ru-RU" sz="14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Застревающий </a:t>
                      </a:r>
                      <a:endParaRPr lang="ru-RU" sz="1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Педантичный </a:t>
                      </a:r>
                      <a:endParaRPr lang="ru-RU" sz="1400" b="1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Возбудимый </a:t>
                      </a:r>
                      <a:endParaRPr lang="ru-RU" sz="1400" b="1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Гипертимный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Дистимический</a:t>
                      </a:r>
                      <a:r>
                        <a:rPr lang="ru-RU" sz="2000" b="1" dirty="0" smtClean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Тревожный </a:t>
                      </a:r>
                      <a:endParaRPr lang="ru-RU" sz="1400" b="1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Экзальтированный</a:t>
                      </a:r>
                      <a:r>
                        <a:rPr lang="ru-RU" sz="2000" b="1" dirty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Эмотивный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Циклотимный</a:t>
                      </a:r>
                      <a:r>
                        <a:rPr lang="ru-RU" sz="2000" b="1" dirty="0">
                          <a:solidFill>
                            <a:srgbClr val="92D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rgbClr val="92D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77" marR="55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Характер формируется не только в семье.</a:t>
            </a:r>
          </a:p>
          <a:p>
            <a:r>
              <a:rPr lang="ru-RU" dirty="0" smtClean="0"/>
              <a:t>Среда, создающая характер, гораздо шире и сложнее.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C:\Users\дбдзб\Documents\6 Б\типы характеров\циклоидный.jpg"/>
          <p:cNvPicPr>
            <a:picLocks noChangeAspect="1" noChangeArrowheads="1"/>
          </p:cNvPicPr>
          <p:nvPr/>
        </p:nvPicPr>
        <p:blipFill>
          <a:blip r:embed="rId2" cstate="print"/>
          <a:srcRect l="15200" r="13048" b="31217"/>
          <a:stretch>
            <a:fillRect/>
          </a:stretch>
        </p:blipFill>
        <p:spPr bwMode="auto">
          <a:xfrm>
            <a:off x="4572000" y="1484784"/>
            <a:ext cx="4320480" cy="2697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Эрих </a:t>
            </a:r>
            <a:r>
              <a:rPr lang="ru-RU" dirty="0" err="1" smtClean="0">
                <a:solidFill>
                  <a:srgbClr val="00B050"/>
                </a:solidFill>
              </a:rPr>
              <a:t>Ф</a:t>
            </a:r>
            <a:r>
              <a:rPr lang="ru-RU" dirty="0" err="1" smtClean="0">
                <a:solidFill>
                  <a:srgbClr val="00B050"/>
                </a:solidFill>
              </a:rPr>
              <a:t>ромм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« </a:t>
            </a:r>
            <a:r>
              <a:rPr lang="ru-RU" i="1" dirty="0" smtClean="0"/>
              <a:t>Человек обладает способностью любить, и если он не может найти применение своей способности любить, он способен ненавидеть, проявляя агрессию и жестокость. Этим средством он руководствуется как бегством от собственной душевной боли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060848"/>
            <a:ext cx="4713783" cy="4248472"/>
          </a:xfrm>
        </p:spPr>
        <p:txBody>
          <a:bodyPr/>
          <a:lstStyle/>
          <a:p>
            <a:r>
              <a:rPr lang="ru-RU" sz="3200" b="0" dirty="0" smtClean="0"/>
              <a:t>Может быть как раз нашей любви и внимания и не хватает подростку, чтобы он мог кого-то любить, а не испытывать резкие обострения различных черт характера.</a:t>
            </a:r>
            <a:endParaRPr lang="ru-RU" sz="3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941168"/>
            <a:ext cx="7772400" cy="12961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9698" name="Picture 2" descr="C:\Users\дбдзб\Pictures\boymom_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80728"/>
            <a:ext cx="3095625" cy="423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131</TotalTime>
  <Words>360</Words>
  <Application>Microsoft Office PowerPoint</Application>
  <PresentationFormat>Экран (4:3)</PresentationFormat>
  <Paragraphs>187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Тема7</vt:lpstr>
      <vt:lpstr>Как появляются и закрепляются черты характера</vt:lpstr>
      <vt:lpstr>Слайд 2</vt:lpstr>
      <vt:lpstr>Слайд 3</vt:lpstr>
      <vt:lpstr>Акцентуация характера</vt:lpstr>
      <vt:lpstr>Слайд 5</vt:lpstr>
      <vt:lpstr>Слайд 6</vt:lpstr>
      <vt:lpstr>Эрих Фромм</vt:lpstr>
      <vt:lpstr>Может быть как раз нашей любви и внимания и не хватает подростку, чтобы он мог кого-то любить, а не испытывать резкие обострения различных черт характера.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дбдзб</dc:creator>
  <cp:lastModifiedBy>дбдзб</cp:lastModifiedBy>
  <cp:revision>14</cp:revision>
  <dcterms:created xsi:type="dcterms:W3CDTF">2015-10-22T17:51:36Z</dcterms:created>
  <dcterms:modified xsi:type="dcterms:W3CDTF">2015-10-22T20:03:07Z</dcterms:modified>
</cp:coreProperties>
</file>