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64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8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00CC00"/>
    <a:srgbClr val="0000CC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17.01.2015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17.01.2015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17.01.2015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17.01.2015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17.01.2015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17.01.2015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17.01.2015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17.01.2015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17.01.2015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17.01.2015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17.01.2015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17.01.2015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ommons.wikimedia.org/wiki/File:Island_of_Sakhalin_by_Chekhov.jpg?uselang=ru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0-tub-ru.yandex.net/i?id=d9b351f7f1b3da32e85c20fe3d7e4ebd-11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124" y="2924944"/>
            <a:ext cx="476789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56" y="620688"/>
            <a:ext cx="7008574" cy="2592288"/>
          </a:xfrm>
        </p:spPr>
        <p:txBody>
          <a:bodyPr>
            <a:normAutofit fontScale="90000"/>
          </a:bodyPr>
          <a:lstStyle/>
          <a:p>
            <a:pPr defTabSz="1216152">
              <a:spcBef>
                <a:spcPts val="0"/>
              </a:spcBef>
            </a:pPr>
            <a:r>
              <a:rPr lang="ru-RU" b="1" dirty="0" smtClean="0">
                <a:solidFill>
                  <a:srgbClr val="0000CC"/>
                </a:solidFill>
              </a:rPr>
              <a:t>Интересные факты о Антоне Чехове. Псевдонимы Антона Чехова.</a:t>
            </a:r>
            <a:endParaRPr lang="ru-RU" sz="5400" b="1" i="0" baseline="0" dirty="0">
              <a:solidFill>
                <a:srgbClr val="0000CC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82444" y="5013176"/>
            <a:ext cx="5370521" cy="12446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1" i="0" dirty="0" smtClean="0">
                <a:solidFill>
                  <a:srgbClr val="009900"/>
                </a:solidFill>
              </a:rPr>
              <a:t>Работу выполнили ученицы 6Гкласса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9900"/>
                </a:solidFill>
              </a:rPr>
              <a:t>Суркова Илона и Холина Юля.</a:t>
            </a:r>
            <a:endParaRPr lang="ru-RU" sz="2800" b="1" i="0" dirty="0">
              <a:solidFill>
                <a:srgbClr val="009900"/>
              </a:solidFill>
            </a:endParaRPr>
          </a:p>
        </p:txBody>
      </p:sp>
      <p:pic>
        <p:nvPicPr>
          <p:cNvPr id="1026" name="Picture 2" descr="Чехов жизнь и творчество презент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548" y="404664"/>
            <a:ext cx="3312368" cy="469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3772" y="332656"/>
            <a:ext cx="3409615" cy="6165304"/>
          </a:xfrm>
        </p:spPr>
        <p:txBody>
          <a:bodyPr>
            <a:normAutofit/>
          </a:bodyPr>
          <a:lstStyle/>
          <a:p>
            <a:r>
              <a:rPr lang="ru-RU" dirty="0" smtClean="0"/>
              <a:t>Многие считали, что Антон Чехов имел небольшой рост, но это совсем не так. В его отпускном билете написано, что его рост два аршина девять вершков, что равно 180 см.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Доктор ЧеховЪ на морозе / Фотоальбомы / Вечерний Гурзу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4212" y="692696"/>
            <a:ext cx="3723670" cy="560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796" y="404664"/>
            <a:ext cx="4057687" cy="61206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Антон Чехов в 1890 году посетил остров Сахалин и побывал во всех его поселках. Как известно, Сахалин был населен вольными поселенцами и заключенными-каторжанами. Так вот во время посещения острова, Чехов познакомился с известной воровкой </a:t>
            </a:r>
            <a:r>
              <a:rPr lang="ru-RU" dirty="0" err="1" smtClean="0"/>
              <a:t>Сонькой-золотая</a:t>
            </a:r>
            <a:r>
              <a:rPr lang="ru-RU" dirty="0" smtClean="0"/>
              <a:t> ручка(Софья </a:t>
            </a:r>
            <a:r>
              <a:rPr lang="ru-RU" dirty="0" err="1" smtClean="0"/>
              <a:t>Блювштейн</a:t>
            </a:r>
            <a:r>
              <a:rPr lang="ru-RU" dirty="0" smtClean="0"/>
              <a:t>). Она была отправлена в ссылку на Сахалин за организацию краж ювелирных изделий.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s://upload.wikimedia.org/wikipedia/commons/thumb/6/66/Island_of_Sakhalin_by_Chekhov.jpg/220px-Island_of_Sakhalin_by_Chekh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2244" y="2132856"/>
            <a:ext cx="5832648" cy="22800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012" y="260648"/>
            <a:ext cx="7008574" cy="1930400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Robot Facebook Emoticon Smileys And Emoticons - JoBSPapa.co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972" y="2276872"/>
            <a:ext cx="6316025" cy="39330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3772" y="1052736"/>
            <a:ext cx="5209815" cy="47251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Многим, кому интересно творчество Антона Павловича Чехова знали, что про свою жизнь он писать не любил. Он даже однажды заметил, что: «У меня болезнь </a:t>
            </a:r>
            <a:r>
              <a:rPr lang="ru-RU" dirty="0" err="1" smtClean="0"/>
              <a:t>автобиографобия</a:t>
            </a:r>
            <a:r>
              <a:rPr lang="ru-RU" dirty="0" smtClean="0"/>
              <a:t>». А поскольку по специальности Чехов был врач, он знал что такое болезнь.</a:t>
            </a:r>
            <a:endParaRPr lang="ru-RU" dirty="0"/>
          </a:p>
        </p:txBody>
      </p:sp>
      <p:pic>
        <p:nvPicPr>
          <p:cNvPr id="16386" name="Picture 2" descr="http://im1-tub-ru.yandex.net/i?id=a1645725a20dad6a99dead9605afb596-18-144&amp;n=21"/>
          <p:cNvPicPr>
            <a:picLocks noChangeAspect="1" noChangeArrowheads="1"/>
          </p:cNvPicPr>
          <p:nvPr/>
        </p:nvPicPr>
        <p:blipFill>
          <a:blip r:embed="rId2" cstate="print"/>
          <a:srcRect l="32308" r="16923"/>
          <a:stretch>
            <a:fillRect/>
          </a:stretch>
        </p:blipFill>
        <p:spPr bwMode="auto">
          <a:xfrm>
            <a:off x="5590356" y="620688"/>
            <a:ext cx="2952328" cy="581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251" y="692696"/>
            <a:ext cx="7008574" cy="193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3772" y="0"/>
            <a:ext cx="5281823" cy="6597352"/>
          </a:xfrm>
        </p:spPr>
        <p:txBody>
          <a:bodyPr>
            <a:normAutofit/>
          </a:bodyPr>
          <a:lstStyle/>
          <a:p>
            <a:r>
              <a:rPr lang="ru-RU" dirty="0" smtClean="0"/>
              <a:t>Весной 1880 года, в марте, Чехов в журнале «Стрекоза» опубликовал рассказ «Письма к ученому соседу». За этот рассказ его гонорар составил 5 копеек за одну строку. Немного. А уже в 1904 за пьесу «Вишневый сад» книгоиздательство «Знание» предложило писателю 5000 рублей. По тем временам это были огромные деньги.</a:t>
            </a:r>
            <a:endParaRPr lang="ru-RU" dirty="0"/>
          </a:p>
        </p:txBody>
      </p:sp>
      <p:pic>
        <p:nvPicPr>
          <p:cNvPr id="13314" name="Picture 2" descr="Письмо донского помещика Степана Владимировича N к ученому с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4332" y="692695"/>
            <a:ext cx="4320480" cy="559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796" y="-171400"/>
            <a:ext cx="5569855" cy="6192688"/>
          </a:xfrm>
        </p:spPr>
        <p:txBody>
          <a:bodyPr>
            <a:normAutofit/>
          </a:bodyPr>
          <a:lstStyle/>
          <a:p>
            <a:r>
              <a:rPr lang="ru-RU" dirty="0" smtClean="0"/>
              <a:t>Известно более 50 псевдонимов Антона Павловича. Например: Антоша </a:t>
            </a:r>
            <a:r>
              <a:rPr lang="ru-RU" dirty="0" err="1" smtClean="0"/>
              <a:t>Чехонте</a:t>
            </a:r>
            <a:r>
              <a:rPr lang="ru-RU" dirty="0" smtClean="0"/>
              <a:t>, Брат моего брата, Крапива, Человек без селезенки, Шиллер </a:t>
            </a:r>
            <a:r>
              <a:rPr lang="ru-RU" dirty="0" err="1" smtClean="0"/>
              <a:t>Шекспирович</a:t>
            </a:r>
            <a:r>
              <a:rPr lang="ru-RU" dirty="0" smtClean="0"/>
              <a:t> Гете, Врач без пациентов (кстати Чехов был дипломированным врачом).</a:t>
            </a:r>
          </a:p>
          <a:p>
            <a:r>
              <a:rPr lang="ru-RU" dirty="0" smtClean="0"/>
              <a:t>Чехов является одним из самых "экранизируемых" писателей в мире.</a:t>
            </a:r>
            <a:endParaRPr lang="ru-RU" dirty="0"/>
          </a:p>
        </p:txBody>
      </p:sp>
      <p:pic>
        <p:nvPicPr>
          <p:cNvPr id="12290" name="Picture 2" descr="Чеховский муниципальный район Московской области. Официальный сайт. Новости Чеховского муниципальн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2404" y="1052736"/>
            <a:ext cx="3744416" cy="525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476672"/>
            <a:ext cx="4129695" cy="5976664"/>
          </a:xfrm>
        </p:spPr>
        <p:txBody>
          <a:bodyPr>
            <a:normAutofit/>
          </a:bodyPr>
          <a:lstStyle/>
          <a:p>
            <a:r>
              <a:rPr lang="ru-RU" dirty="0" smtClean="0"/>
              <a:t>В 1908 году в немецком городе </a:t>
            </a:r>
            <a:r>
              <a:rPr lang="ru-RU" dirty="0" err="1" smtClean="0"/>
              <a:t>Баденвейлер</a:t>
            </a:r>
            <a:r>
              <a:rPr lang="ru-RU" dirty="0" smtClean="0"/>
              <a:t>, в котором умер писатель, был открыт первый памятник Чехову. Но уже во время Первой мировой войны памятник был переплавлен на одном из германских военных заводов.</a:t>
            </a:r>
            <a:endParaRPr lang="ru-RU" dirty="0"/>
          </a:p>
        </p:txBody>
      </p:sp>
      <p:pic>
        <p:nvPicPr>
          <p:cNvPr id="11266" name="Picture 2" descr="Главная стра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268" y="620688"/>
            <a:ext cx="496243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188640"/>
            <a:ext cx="4752528" cy="62646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Интересно, что музей Чехова существует даже в Шри-Ланке. Возвращаясь с острова Сахалин в Одессу, русский писатель жил в гостинице "Гранд </a:t>
            </a:r>
            <a:r>
              <a:rPr lang="ru-RU" sz="3200" dirty="0" err="1" smtClean="0"/>
              <a:t>Ориенталь</a:t>
            </a:r>
            <a:r>
              <a:rPr lang="ru-RU" sz="3200" dirty="0" smtClean="0"/>
              <a:t> отель" в Коломбо с 12 по 18 ноября 1890 года. В номере сохранена обстановка того времени.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Новости по ЮФО &quot; Страница 388 &quot; Белая Кали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292" y="908720"/>
            <a:ext cx="6816757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780" y="260648"/>
            <a:ext cx="3672408" cy="59333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Антон Павлович много лет собирал почтовые марки. В его коллекции хранились марки России, Франции, Австрии, Швейцарии, Германии, Финляндии, Венгрии, Греции, Англии, США, Японии, Италии, Бельгии, Швеции.</a:t>
            </a:r>
            <a:endParaRPr lang="ru-RU" dirty="0"/>
          </a:p>
        </p:txBody>
      </p:sp>
      <p:pic>
        <p:nvPicPr>
          <p:cNvPr id="8194" name="Picture 2" descr="Postcrossing в Тюмени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260648"/>
            <a:ext cx="441514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757" y="692696"/>
            <a:ext cx="4176464" cy="58326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честь А. П. Чехова в 1954 году (50 лет со дня смерти) назван город в Московской области — г. Чехов,  его именем назвали </a:t>
            </a:r>
            <a:r>
              <a:rPr lang="ru-RU" dirty="0" err="1" smtClean="0"/>
              <a:t>автероид</a:t>
            </a:r>
            <a:r>
              <a:rPr lang="ru-RU" dirty="0" smtClean="0"/>
              <a:t>, кратер на Меркурии, издательство в Нью-Йорке, а также несколько учебных заведений, а улиц и памятников в его честь - так вообще без счета.</a:t>
            </a:r>
            <a:endParaRPr lang="ru-RU" dirty="0"/>
          </a:p>
        </p:txBody>
      </p:sp>
      <p:pic>
        <p:nvPicPr>
          <p:cNvPr id="7170" name="Picture 2" descr="Город Чехов, Московская область. - yras - Photo.Qip.ru / id: f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236" y="1340768"/>
            <a:ext cx="647411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241152"/>
            <a:ext cx="3600400" cy="66168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 вот дед Чехова был крепостным, но он смог сделать всё, чтоб получить вольную и выкупить свою семью. </a:t>
            </a:r>
            <a:r>
              <a:rPr lang="ru-RU" sz="3600" dirty="0" err="1" smtClean="0"/>
              <a:t>Повидимому</a:t>
            </a:r>
            <a:r>
              <a:rPr lang="ru-RU" sz="3600" dirty="0" smtClean="0"/>
              <a:t> он был умным и </a:t>
            </a:r>
            <a:r>
              <a:rPr lang="ru-RU" sz="3600" dirty="0" err="1" smtClean="0"/>
              <a:t>граммотным</a:t>
            </a:r>
            <a:r>
              <a:rPr lang="ru-RU" sz="3600" dirty="0" smtClean="0"/>
              <a:t>, если у него это получилось.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&quot;Моя фамилия. 1985 Лакшин В.Я., Коноплева Е.П., Иващенкова Е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252" y="548680"/>
            <a:ext cx="471413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452</Words>
  <Application>Microsoft Office PowerPoint</Application>
  <PresentationFormat>Произвольный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TS102787940</vt:lpstr>
      <vt:lpstr>Интересные факты о Антоне Чехове. Псевдонимы Антона Чехова.</vt:lpstr>
      <vt:lpstr>Слайд 2</vt:lpstr>
      <vt:lpstr>Слайд 3</vt:lpstr>
      <vt:lpstr>Слайд 4</vt:lpstr>
      <vt:lpstr>Слайд 5</vt:lpstr>
      <vt:lpstr>Интересно, что музей Чехова существует даже в Шри-Ланке. Возвращаясь с острова Сахалин в Одессу, русский писатель жил в гостинице "Гранд Ориенталь отель" в Коломбо с 12 по 18 ноября 1890 года. В номере сохранена обстановка того времени.</vt:lpstr>
      <vt:lpstr>Слайд 7</vt:lpstr>
      <vt:lpstr>Слайд 8</vt:lpstr>
      <vt:lpstr>А вот дед Чехова был крепостным, но он смог сделать всё, чтоб получить вольную и выкупить свою семью. Повидимому он был умным и граммотным, если у него это получилось.  </vt:lpstr>
      <vt:lpstr>Слайд 10</vt:lpstr>
      <vt:lpstr>Слайд 11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2015-01-16T16:49:37Z</dcterms:created>
  <dcterms:modified xsi:type="dcterms:W3CDTF">2015-01-17T12:54:22Z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