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87B9-C787-45FD-92B5-514489C0A52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DCB-D0D6-4320-ABBA-5C59EA11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87B9-C787-45FD-92B5-514489C0A52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DCB-D0D6-4320-ABBA-5C59EA11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9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87B9-C787-45FD-92B5-514489C0A52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DCB-D0D6-4320-ABBA-5C59EA11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2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87B9-C787-45FD-92B5-514489C0A52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DCB-D0D6-4320-ABBA-5C59EA11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5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87B9-C787-45FD-92B5-514489C0A52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DCB-D0D6-4320-ABBA-5C59EA11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9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87B9-C787-45FD-92B5-514489C0A52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DCB-D0D6-4320-ABBA-5C59EA11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79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87B9-C787-45FD-92B5-514489C0A52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DCB-D0D6-4320-ABBA-5C59EA11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2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87B9-C787-45FD-92B5-514489C0A52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DCB-D0D6-4320-ABBA-5C59EA11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0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87B9-C787-45FD-92B5-514489C0A52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DCB-D0D6-4320-ABBA-5C59EA11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55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87B9-C787-45FD-92B5-514489C0A52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DCB-D0D6-4320-ABBA-5C59EA11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87B9-C787-45FD-92B5-514489C0A52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DCB-D0D6-4320-ABBA-5C59EA11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69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87B9-C787-45FD-92B5-514489C0A52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FFDCB-D0D6-4320-ABBA-5C59EA11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8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5" y="0"/>
            <a:ext cx="4547616" cy="68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8"/>
    </mc:Choice>
    <mc:Fallback xmlns="">
      <p:transition spd="slow" advTm="384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0"/>
            <a:ext cx="10259568" cy="68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1"/>
    </mc:Choice>
    <mc:Fallback xmlns="">
      <p:transition spd="slow" advTm="308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14312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1"/>
    </mc:Choice>
    <mc:Fallback xmlns="">
      <p:transition spd="slow" advTm="310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48" y="178207"/>
            <a:ext cx="11533351" cy="64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4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9"/>
    </mc:Choice>
    <mc:Fallback xmlns="">
      <p:transition spd="slow" advTm="401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30" y="-15240"/>
            <a:ext cx="859155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6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4"/>
    </mc:Choice>
    <mc:Fallback xmlns="">
      <p:transition spd="slow" advTm="324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3"/>
    </mc:Choice>
    <mc:Fallback xmlns="">
      <p:transition spd="slow" advTm="418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5240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DNA7 X64</cp:lastModifiedBy>
  <cp:revision>2</cp:revision>
  <dcterms:created xsi:type="dcterms:W3CDTF">2015-11-08T13:14:49Z</dcterms:created>
  <dcterms:modified xsi:type="dcterms:W3CDTF">2015-11-09T00:16:35Z</dcterms:modified>
</cp:coreProperties>
</file>