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7" r:id="rId17"/>
    <p:sldId id="258" r:id="rId18"/>
    <p:sldId id="259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2069-1662-44FC-B7BD-5B1D203C8F1B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32FC7-66EA-4D3E-BF30-4130C64E2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1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AB31-97FE-4E4F-8CF3-41A5C70F21A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7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4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5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0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5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8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9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5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D2D28-7E17-47DA-B886-F03DCF745A7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7F1B-F056-46BA-AE0E-C8DAE888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КЛУБ весёлых начитанных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ноутбук\Desktop\kv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950" y="917746"/>
            <a:ext cx="3457575" cy="1323975"/>
          </a:xfrm>
          <a:prstGeom prst="rect">
            <a:avLst/>
          </a:prstGeom>
          <a:noFill/>
        </p:spPr>
      </p:pic>
      <p:pic>
        <p:nvPicPr>
          <p:cNvPr id="5" name="Picture 6" descr="C:\Users\ноутбук\Desktop\для квн\9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4572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783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оутбук\Desktop\для квн\1675_html_33ebc5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397643"/>
            <a:ext cx="6551712" cy="4913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13649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оутбук\Desktop\для квн\69301873_petushokizay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268760"/>
            <a:ext cx="6253773" cy="469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3706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оутбук\Desktop\для квн\1279466144_49386372_ruyb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340768"/>
            <a:ext cx="6170031" cy="4627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16345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оутбук\Desktop\для квн\111213105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484784"/>
            <a:ext cx="6204181" cy="4653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9809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оутбук\Desktop\для квн\e1f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391816"/>
            <a:ext cx="5412093" cy="501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5528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оутбук\Desktop\53caa0957ec13d9f1a79ebfc98ad7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052736"/>
            <a:ext cx="7031765" cy="5273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81521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3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5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06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31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14422"/>
          </a:xfrm>
        </p:spPr>
        <p:txBody>
          <a:bodyPr/>
          <a:lstStyle/>
          <a:p>
            <a:pPr algn="r"/>
            <a:r>
              <a:rPr lang="ru-RU" dirty="0" smtClean="0"/>
              <a:t>Юные детективы</a:t>
            </a:r>
            <a:endParaRPr lang="ru-RU" dirty="0"/>
          </a:p>
        </p:txBody>
      </p:sp>
      <p:pic>
        <p:nvPicPr>
          <p:cNvPr id="11266" name="Picture 2" descr="C:\Users\ноутбук\Desktop\ANIMASHKI5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286124"/>
            <a:ext cx="2381250" cy="3076575"/>
          </a:xfrm>
          <a:prstGeom prst="rect">
            <a:avLst/>
          </a:prstGeom>
          <a:noFill/>
        </p:spPr>
      </p:pic>
      <p:pic>
        <p:nvPicPr>
          <p:cNvPr id="11268" name="Picture 4" descr="C:\Users\ноутбук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3470273" cy="4143380"/>
          </a:xfrm>
          <a:prstGeom prst="rect">
            <a:avLst/>
          </a:prstGeom>
          <a:noFill/>
        </p:spPr>
      </p:pic>
      <p:pic>
        <p:nvPicPr>
          <p:cNvPr id="11269" name="Picture 5" descr="C:\Users\ноутбук\Desktop\538852136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952500" cy="95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41400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оутбук\Desktop\для квн\16024_1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548680"/>
            <a:ext cx="7836362" cy="5877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7563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оутбук\Desktop\для квн\72907859_1301651114_967dfc2f35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836712"/>
            <a:ext cx="7164288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1556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оутбук\Desktop\для квн\89855587_786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980728"/>
            <a:ext cx="4449234" cy="5683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0212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оутбук\Desktop\для квн\104164043_large____50___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692696"/>
            <a:ext cx="7072720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20693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оутбук\Desktop\для квн\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658" y="1484784"/>
            <a:ext cx="6108171" cy="45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6060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оутбук\Desktop\для квн\0_701c0_663cf3d9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052736"/>
            <a:ext cx="6876256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96085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оутбук\Desktop\для квн\24713_html_4871a05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556792"/>
            <a:ext cx="6204181" cy="4653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7046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Экран (4:3)</PresentationFormat>
  <Paragraphs>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КЛУБ весёлых начитанных</vt:lpstr>
      <vt:lpstr>Юные детективы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весёлых начитанных</dc:title>
  <dc:creator>User</dc:creator>
  <cp:lastModifiedBy>User</cp:lastModifiedBy>
  <cp:revision>1</cp:revision>
  <dcterms:created xsi:type="dcterms:W3CDTF">2016-02-02T08:31:25Z</dcterms:created>
  <dcterms:modified xsi:type="dcterms:W3CDTF">2016-02-02T08:35:48Z</dcterms:modified>
</cp:coreProperties>
</file>