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CCFF33"/>
    <a:srgbClr val="00FF00"/>
    <a:srgbClr val="00CC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7984"/>
            <a:ext cx="8204448" cy="27929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Дидактическая игра «Волшебные деревья»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sz="1400" b="1" dirty="0" smtClean="0">
                <a:solidFill>
                  <a:srgbClr val="006600"/>
                </a:solidFill>
              </a:rPr>
              <a:t>составлена в рамках Федеральных государственных образовательных стандартов дошкольного образования</a:t>
            </a: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941168"/>
            <a:ext cx="5472608" cy="17526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6600"/>
                </a:solidFill>
              </a:rPr>
              <a:t>Составители</a:t>
            </a:r>
            <a:endParaRPr lang="ru-RU" dirty="0" smtClean="0">
              <a:solidFill>
                <a:srgbClr val="006600"/>
              </a:solidFill>
            </a:endParaRPr>
          </a:p>
          <a:p>
            <a:pPr algn="r"/>
            <a:r>
              <a:rPr lang="ru-RU" dirty="0" smtClean="0">
                <a:solidFill>
                  <a:srgbClr val="006600"/>
                </a:solidFill>
              </a:rPr>
              <a:t>Учитель-логопед: Волкова Е.Ю.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027" name="Picture 3" descr="C:\Users\Екатерина\Desktop\DCIM\средняя\DSCN5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16" y="2060848"/>
            <a:ext cx="393359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6"/>
    </mc:Choice>
    <mc:Fallback xmlns="">
      <p:transition spd="slow" advTm="116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64896" cy="1224136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Игра о временах года, которая рекомендована для детей 4-7 лет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1952" y="3573016"/>
            <a:ext cx="8064896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rgbClr val="006600"/>
                </a:solidFill>
              </a:rPr>
              <a:t>В комплект игр входят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</a:rPr>
              <a:t>4 дерева, отражающие 4 времени года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</a:rPr>
              <a:t>Разрезные картинки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</a:rPr>
              <a:t>Комплект условно-графических схем для составления рассказа-описания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600"/>
                </a:solidFill>
              </a:rPr>
              <a:t>Комплект картинок, обозначающих признаки времен года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Дидактическая игра «Волшебные деревья»</a:t>
            </a:r>
            <a:endParaRPr lang="ru-RU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6"/>
    </mc:Choice>
    <mc:Fallback xmlns="">
      <p:transition spd="slow" advTm="110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Дидактическая игра «Волшебные деревья»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202" y="2505670"/>
            <a:ext cx="8537753" cy="92333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умения у детей устанавливать причинно-следственные связи между природными явлениями, по сезонным изменениям определять времена года и их последовательность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582340"/>
            <a:ext cx="1656184" cy="52322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203" y="3521332"/>
            <a:ext cx="8537752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>Закреплять умение работать с разрезными картинками, развивать зрительное внимание, мышление и память.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6203" y="4351556"/>
            <a:ext cx="8538730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Развивать познавательные способности детей, интерес, любознательность воображение и творческую активность.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194" y="5207133"/>
            <a:ext cx="8509761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Развивать связную речь детей: составлять рассказ-описание о временах года по условно-графическим схемам.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194" y="6188147"/>
            <a:ext cx="8509761" cy="369332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Воспитывать эмоциональную отзывчивость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7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1"/>
    </mc:Choice>
    <mc:Fallback xmlns="">
      <p:transition spd="slow" advTm="16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5832648" cy="5085184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006600"/>
                </a:solidFill>
              </a:rPr>
              <a:t>«Составь рассказ»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Дети составляют рассказ о сезонных изменениях того времени года, которое определяет выпавшее ему дерево</a:t>
            </a:r>
          </a:p>
          <a:p>
            <a:r>
              <a:rPr lang="ru-RU" sz="2000" b="1" u="sng" dirty="0" smtClean="0">
                <a:solidFill>
                  <a:srgbClr val="006600"/>
                </a:solidFill>
              </a:rPr>
              <a:t>«Где зверюшка»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Дети составляют предложение или словосочетание с использованием предлога, в соответствии с расположением животного относительно дерева.</a:t>
            </a:r>
          </a:p>
          <a:p>
            <a:r>
              <a:rPr lang="ru-RU" sz="2000" b="1" u="sng" dirty="0" smtClean="0">
                <a:solidFill>
                  <a:srgbClr val="006600"/>
                </a:solidFill>
              </a:rPr>
              <a:t>«Назови какое?»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Дети по очереди придумывают прилагательные описательного характера, относящиеся к дереву, которое выбрал педагог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5920" y="1080119"/>
            <a:ext cx="5904656" cy="86652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Речевое развитие</a:t>
            </a:r>
            <a:endParaRPr lang="ru-RU" sz="4000" dirty="0"/>
          </a:p>
        </p:txBody>
      </p:sp>
      <p:pic>
        <p:nvPicPr>
          <p:cNvPr id="4098" name="Picture 2" descr="C:\Users\Екатерина\Desktop\игра\фото презентация\IMG_2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987824" cy="2240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65920" y="0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</a:rPr>
              <a:t>Дидактическая игра «Волшебные деревья»</a:t>
            </a:r>
            <a:endParaRPr lang="ru-RU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5"/>
    </mc:Choice>
    <mc:Fallback xmlns="">
      <p:transition spd="slow" advTm="1129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4536504" cy="4536504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u="sng" dirty="0" smtClean="0">
                <a:solidFill>
                  <a:srgbClr val="006600"/>
                </a:solidFill>
              </a:rPr>
              <a:t>«Собери картинку»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Ход игры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Педагог раздает детям модели времен года. Каждому играющему необходимо выбрать подходящие ему – какое дерево стоит у него – картинки, из которых потом складывает картинку.</a:t>
            </a:r>
          </a:p>
          <a:p>
            <a:r>
              <a:rPr lang="ru-RU" sz="2800" b="1" u="sng" dirty="0" smtClean="0">
                <a:solidFill>
                  <a:srgbClr val="006600"/>
                </a:solidFill>
              </a:rPr>
              <a:t>«Когда это бывает?»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Педагог раздает детям картинки по одной каждого времени года и дереву.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Детям необходимо разложить картинки по порядку, начальным временем года будет дерево, обозначающее сезон.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774632" cy="8640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Познавательное развитие</a:t>
            </a:r>
            <a:endParaRPr lang="ru-RU" sz="3200" dirty="0"/>
          </a:p>
        </p:txBody>
      </p:sp>
      <p:pic>
        <p:nvPicPr>
          <p:cNvPr id="1026" name="Picture 2" descr="C:\Users\Екатерина\Desktop\DSCN5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91" y="2852936"/>
            <a:ext cx="4029534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71600" y="0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</a:rPr>
              <a:t>Дидактическая игра «Волшебные деревья»</a:t>
            </a:r>
            <a:endParaRPr lang="ru-RU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9"/>
    </mc:Choice>
    <mc:Fallback xmlns="">
      <p:transition spd="slow" advTm="1160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70176"/>
            <a:ext cx="4824536" cy="23511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Сезонные деревья активно используются  как атрибут для проведения подвижных игр, игр для развития общей и мелкой моторики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35288" y="993274"/>
            <a:ext cx="6408712" cy="650503"/>
          </a:xfrm>
        </p:spPr>
        <p:txBody>
          <a:bodyPr>
            <a:noAutofit/>
          </a:bodyPr>
          <a:lstStyle/>
          <a:p>
            <a:r>
              <a:rPr lang="ru-RU" sz="4000" dirty="0" smtClean="0"/>
              <a:t>Физическое развитие</a:t>
            </a:r>
            <a:endParaRPr lang="ru-RU" sz="4000" dirty="0"/>
          </a:p>
        </p:txBody>
      </p:sp>
      <p:pic>
        <p:nvPicPr>
          <p:cNvPr id="2050" name="Picture 2" descr="C:\Users\Екатерина\Desktop\игра\фото презентация\DSCN0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474683" cy="2606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0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</a:rPr>
              <a:t>Дидактическая игра «Волшебные деревья»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51920" y="1844824"/>
            <a:ext cx="4824536" cy="235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6600"/>
                </a:solidFill>
              </a:rPr>
              <a:t>«Листья осенние»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«Зимние забавы»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1026" name="Picture 2" descr="C:\Users\Екатерина\Desktop\игра\фото презентация\DSCN0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7348"/>
            <a:ext cx="2946624" cy="2209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00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7"/>
    </mc:Choice>
    <mc:Fallback xmlns="">
      <p:transition spd="slow" advTm="111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5220072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Деревья используются на занятиях по лепке и  рисованию как модель и атрибут для создания полноты образа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836713"/>
            <a:ext cx="7772400" cy="9361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Художественно-эстетическое развитие</a:t>
            </a:r>
            <a:endParaRPr lang="ru-RU" sz="3600" dirty="0"/>
          </a:p>
        </p:txBody>
      </p:sp>
      <p:pic>
        <p:nvPicPr>
          <p:cNvPr id="3074" name="Picture 2" descr="C:\Users\Екатерина\Desktop\игра\фото презентация\DSCN0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635020" cy="2113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Екатерина\Desktop\игра\фото презентация\DSCN02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574879" cy="2184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82333" y="0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</a:rPr>
              <a:t>Дидактическая игра «Волшебные деревья»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08377" y="2204864"/>
            <a:ext cx="52200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6600"/>
                </a:solidFill>
              </a:rPr>
              <a:t>«Божьи коровки»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«Букашки на полянке»</a:t>
            </a: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2"/>
    </mc:Choice>
    <mc:Fallback xmlns="">
      <p:transition spd="slow" advTm="1196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568552" cy="26391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«</a:t>
            </a:r>
            <a:r>
              <a:rPr lang="ru-RU" b="1" dirty="0">
                <a:solidFill>
                  <a:srgbClr val="006600"/>
                </a:solidFill>
              </a:rPr>
              <a:t>О</a:t>
            </a:r>
            <a:r>
              <a:rPr lang="ru-RU" b="1" dirty="0" smtClean="0">
                <a:solidFill>
                  <a:srgbClr val="006600"/>
                </a:solidFill>
              </a:rPr>
              <a:t>пасные сезоны»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Дети подбирают картинки с опасностями, относящиеся к определенному сезону и рассказывают, что может произойти и как от этого уберечься.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8417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Социально-коммуникативное развитие</a:t>
            </a:r>
            <a:endParaRPr lang="ru-RU" sz="4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82333" y="0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</a:rPr>
              <a:t>Дидактическая игра «Волшебные деревья»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H:\Игры\img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19671"/>
            <a:ext cx="1543550" cy="8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Игры\img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63" y="2233623"/>
            <a:ext cx="986016" cy="14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Игры\img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92" y="2389139"/>
            <a:ext cx="1041460" cy="114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Игры\img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50" y="2349498"/>
            <a:ext cx="1105366" cy="108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Игры\img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6" y="3665040"/>
            <a:ext cx="1123071" cy="11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Игры\img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6" y="5336372"/>
            <a:ext cx="1188721" cy="11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Екатерина\Desktop\DCIM\DSC_08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60810"/>
            <a:ext cx="2413713" cy="3620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9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3"/>
    </mc:Choice>
    <mc:Fallback xmlns="">
      <p:transition spd="slow" advTm="1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374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Дидактическая игра «Волшебные деревья» составлена в рамках Федеральных государственных образовательных стандартов дошкольного образования </vt:lpstr>
      <vt:lpstr>Дидактическая игра «Волшебные деревья»</vt:lpstr>
      <vt:lpstr>Дидактическая игра «Волшебные деревья»</vt:lpstr>
      <vt:lpstr>Речевое развитие</vt:lpstr>
      <vt:lpstr>Познавательное развитие</vt:lpstr>
      <vt:lpstr>Физическое развитие</vt:lpstr>
      <vt:lpstr>Художественно-эстетическое развитие</vt:lpstr>
      <vt:lpstr>Социально-коммуникативное развитие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«Волшебные деревья»</dc:title>
  <dc:creator>Екатерина</dc:creator>
  <cp:lastModifiedBy>Zver</cp:lastModifiedBy>
  <cp:revision>19</cp:revision>
  <dcterms:created xsi:type="dcterms:W3CDTF">2015-10-23T07:55:09Z</dcterms:created>
  <dcterms:modified xsi:type="dcterms:W3CDTF">2016-02-02T11:23:13Z</dcterms:modified>
</cp:coreProperties>
</file>