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772816"/>
            <a:ext cx="6400800" cy="1473200"/>
          </a:xfrm>
        </p:spPr>
        <p:txBody>
          <a:bodyPr>
            <a:normAutofit fontScale="92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8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tt-RU" sz="8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әгат</a:t>
            </a:r>
            <a:r>
              <a:rPr lang="ru-RU" sz="8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 </a:t>
            </a:r>
            <a:r>
              <a:rPr lang="ru-RU" sz="88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нич</a:t>
            </a:r>
            <a:r>
              <a:rPr lang="tt-RU" sz="8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ә?</a:t>
            </a:r>
            <a:endParaRPr lang="ru-RU" sz="8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1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581128"/>
            <a:ext cx="6400800" cy="1057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57463"/>
            <a:ext cx="64008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www.dukat.ua/img/E/J/EJ0424_b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74"/>
          <a:stretch/>
        </p:blipFill>
        <p:spPr bwMode="auto">
          <a:xfrm>
            <a:off x="2411760" y="476672"/>
            <a:ext cx="4752528" cy="39501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59832" y="4884625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4400" dirty="0" smtClean="0"/>
              <a:t>Сәгат</a:t>
            </a:r>
            <a:r>
              <a:rPr lang="ru-RU" sz="4400" dirty="0" smtClean="0"/>
              <a:t>ь</a:t>
            </a:r>
            <a:r>
              <a:rPr lang="en-US" sz="4400" dirty="0" smtClean="0"/>
              <a:t> </a:t>
            </a:r>
            <a:r>
              <a:rPr lang="tt-RU" sz="4400" dirty="0" smtClean="0"/>
              <a:t>ничә?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042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go4.imgsmail.ru/imgpreview?key=http%3A//planetachasov.ru/pictures/4000a-2.jpg&amp;mb=imgdb_preview_7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183" y="476671"/>
            <a:ext cx="3890257" cy="38902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898" y="4850701"/>
            <a:ext cx="5466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4400" dirty="0" smtClean="0"/>
              <a:t>Сәгать ничә?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509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go1.imgsmail.ru/imgpreview?key=http%3A//www.ankershop.ru/upload/iblock/230/2ba16d44-4649-11de-8a9e-001c26a9ca43.jpeg&amp;mb=imgdb_preview_7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663"/>
            <a:ext cx="3960440" cy="41635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25913" y="4788735"/>
            <a:ext cx="61037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4400" dirty="0" smtClean="0"/>
              <a:t>Сәгат</a:t>
            </a:r>
            <a:r>
              <a:rPr lang="ru-RU" sz="4400" dirty="0" smtClean="0"/>
              <a:t>ь </a:t>
            </a:r>
            <a:r>
              <a:rPr lang="tt-RU" sz="4400" dirty="0" smtClean="0"/>
              <a:t>ничә?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5364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1580" y="4509120"/>
            <a:ext cx="7524836" cy="2160240"/>
          </a:xfrm>
        </p:spPr>
        <p:txBody>
          <a:bodyPr>
            <a:normAutofit/>
          </a:bodyPr>
          <a:lstStyle/>
          <a:p>
            <a:r>
              <a:rPr lang="tt-RU" sz="4400" dirty="0" smtClean="0">
                <a:solidFill>
                  <a:schemeClr val="tx1"/>
                </a:solidFill>
              </a:rPr>
              <a:t>Сәгат</a:t>
            </a:r>
            <a:r>
              <a:rPr lang="ru-RU" sz="4400" dirty="0" smtClean="0">
                <a:solidFill>
                  <a:schemeClr val="tx1"/>
                </a:solidFill>
              </a:rPr>
              <a:t>ь </a:t>
            </a:r>
            <a:r>
              <a:rPr lang="tt-RU" sz="4400" dirty="0" smtClean="0">
                <a:solidFill>
                  <a:schemeClr val="tx1"/>
                </a:solidFill>
              </a:rPr>
              <a:t>ничә?</a:t>
            </a:r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ocenil.ru/photos/chasy-nastennye-mehanicheskie-zelenye-alyuminiy-189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4320480" cy="40479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70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rofit-shop.ru/upload/market_pictures/a077d67a-c3d6-11e0-8b1d-0015179e3e7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28912"/>
            <a:ext cx="4982914" cy="4684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5226975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4400" dirty="0" smtClean="0"/>
              <a:t>Сәгат</a:t>
            </a:r>
            <a:r>
              <a:rPr lang="ru-RU" sz="4400" dirty="0" smtClean="0"/>
              <a:t>ь</a:t>
            </a:r>
            <a:r>
              <a:rPr lang="en-US" sz="4400" dirty="0" smtClean="0"/>
              <a:t> </a:t>
            </a:r>
            <a:r>
              <a:rPr lang="tt-RU" sz="4400" dirty="0" smtClean="0"/>
              <a:t>ничә?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12952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</TotalTime>
  <Words>25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ZZZ</cp:lastModifiedBy>
  <cp:revision>6</cp:revision>
  <dcterms:modified xsi:type="dcterms:W3CDTF">2014-03-16T11:39:14Z</dcterms:modified>
</cp:coreProperties>
</file>