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250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04.03.2009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04.03.2009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04.03.2009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04.03.2009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04.03.2009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04.03.2009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04.03.2009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04.03.2009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04.03.2009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04.03.2009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04.03.2009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  <p:transition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04.03.2009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push dir="u"/>
  </p:transition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071934" y="714356"/>
            <a:ext cx="4572032" cy="2934650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Зачетная работа по теме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ru-RU" sz="4000" b="1" dirty="0" smtClean="0"/>
              <a:t>«Обособление определений и приложений»</a:t>
            </a:r>
            <a:endParaRPr lang="ru-RU" sz="4000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428604"/>
            <a:ext cx="3714776" cy="3732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28604"/>
            <a:ext cx="8183880" cy="714380"/>
          </a:xfrm>
        </p:spPr>
        <p:txBody>
          <a:bodyPr/>
          <a:lstStyle/>
          <a:p>
            <a:pPr algn="ctr"/>
            <a:r>
              <a:rPr lang="ru-RU" dirty="0" smtClean="0"/>
              <a:t>Проверка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1428736"/>
            <a:ext cx="3931920" cy="4714908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1 -1</a:t>
            </a:r>
          </a:p>
          <a:p>
            <a:r>
              <a:rPr lang="ru-RU" dirty="0" smtClean="0"/>
              <a:t>2 – 3</a:t>
            </a:r>
          </a:p>
          <a:p>
            <a:r>
              <a:rPr lang="ru-RU" dirty="0" smtClean="0"/>
              <a:t>3 – 1</a:t>
            </a:r>
          </a:p>
          <a:p>
            <a:r>
              <a:rPr lang="ru-RU" dirty="0" smtClean="0"/>
              <a:t>4 – 3</a:t>
            </a:r>
          </a:p>
          <a:p>
            <a:r>
              <a:rPr lang="ru-RU" dirty="0" smtClean="0"/>
              <a:t>5 – запятые 1, 2</a:t>
            </a:r>
          </a:p>
          <a:p>
            <a:r>
              <a:rPr lang="ru-RU" dirty="0" smtClean="0"/>
              <a:t>6 -3</a:t>
            </a:r>
          </a:p>
          <a:p>
            <a:r>
              <a:rPr lang="ru-RU" dirty="0" smtClean="0"/>
              <a:t>7 – расставить запятые</a:t>
            </a:r>
          </a:p>
          <a:p>
            <a:r>
              <a:rPr lang="ru-RU" dirty="0" smtClean="0"/>
              <a:t>8 – дополнительное задание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1428736"/>
            <a:ext cx="3931920" cy="4714908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1 – 3</a:t>
            </a:r>
          </a:p>
          <a:p>
            <a:r>
              <a:rPr lang="ru-RU" dirty="0" smtClean="0"/>
              <a:t>2 – 2</a:t>
            </a:r>
          </a:p>
          <a:p>
            <a:r>
              <a:rPr lang="ru-RU" dirty="0" smtClean="0"/>
              <a:t>3 – 4</a:t>
            </a:r>
          </a:p>
          <a:p>
            <a:r>
              <a:rPr lang="ru-RU" dirty="0" smtClean="0"/>
              <a:t>4 – 4</a:t>
            </a:r>
          </a:p>
          <a:p>
            <a:r>
              <a:rPr lang="ru-RU" dirty="0" smtClean="0"/>
              <a:t>5 - </a:t>
            </a:r>
            <a:r>
              <a:rPr lang="ru-RU" dirty="0" smtClean="0"/>
              <a:t>запятые 1, </a:t>
            </a:r>
            <a:r>
              <a:rPr lang="ru-RU" dirty="0" smtClean="0"/>
              <a:t>2</a:t>
            </a:r>
          </a:p>
          <a:p>
            <a:r>
              <a:rPr lang="ru-RU" dirty="0" smtClean="0"/>
              <a:t>6 -3</a:t>
            </a:r>
          </a:p>
          <a:p>
            <a:r>
              <a:rPr lang="ru-RU" dirty="0" smtClean="0"/>
              <a:t>7 – расставить запятые</a:t>
            </a:r>
          </a:p>
          <a:p>
            <a:r>
              <a:rPr lang="ru-RU" dirty="0" smtClean="0"/>
              <a:t>8 – дополнительное задание</a:t>
            </a:r>
          </a:p>
          <a:p>
            <a:endParaRPr lang="ru-RU" dirty="0"/>
          </a:p>
        </p:txBody>
      </p:sp>
    </p:spTree>
  </p:cSld>
  <p:clrMapOvr>
    <a:masterClrMapping/>
  </p:clrMapOvr>
  <p:transition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142852"/>
            <a:ext cx="8183880" cy="142876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Укажите условие, при котором определение не обособляется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2844" y="1571612"/>
            <a:ext cx="4303428" cy="4714908"/>
          </a:xfrm>
        </p:spPr>
        <p:txBody>
          <a:bodyPr>
            <a:noAutofit/>
          </a:bodyPr>
          <a:lstStyle/>
          <a:p>
            <a:r>
              <a:rPr lang="ru-RU" sz="2400" dirty="0" smtClean="0"/>
              <a:t>1) находится между подлежащим и сказуемым</a:t>
            </a:r>
          </a:p>
          <a:p>
            <a:r>
              <a:rPr lang="ru-RU" sz="2400" dirty="0" smtClean="0"/>
              <a:t>2) относится к личному местоимению</a:t>
            </a:r>
          </a:p>
          <a:p>
            <a:r>
              <a:rPr lang="ru-RU" sz="2400" dirty="0" smtClean="0"/>
              <a:t>3) имеет дополнительное обстоятельственное значение</a:t>
            </a:r>
          </a:p>
          <a:p>
            <a:r>
              <a:rPr lang="ru-RU" sz="2400" dirty="0" smtClean="0"/>
              <a:t>4) находится перед определяемым словом</a:t>
            </a:r>
            <a:endParaRPr lang="ru-RU" sz="24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1571612"/>
            <a:ext cx="4245796" cy="4714908"/>
          </a:xfrm>
        </p:spPr>
        <p:txBody>
          <a:bodyPr>
            <a:normAutofit/>
          </a:bodyPr>
          <a:lstStyle/>
          <a:p>
            <a:r>
              <a:rPr lang="ru-RU" sz="2400" dirty="0" smtClean="0"/>
              <a:t>1) находится перед определяемым словом</a:t>
            </a:r>
          </a:p>
          <a:p>
            <a:r>
              <a:rPr lang="ru-RU" sz="2400" dirty="0" smtClean="0"/>
              <a:t>2) относится к неопределенному местоимению</a:t>
            </a:r>
          </a:p>
          <a:p>
            <a:r>
              <a:rPr lang="ru-RU" sz="2400" dirty="0" smtClean="0"/>
              <a:t>3) находится между подлежащим и сказуемым</a:t>
            </a:r>
          </a:p>
          <a:p>
            <a:r>
              <a:rPr lang="ru-RU" sz="2400" dirty="0" smtClean="0"/>
              <a:t>4) имеет дополнительное обстоятельственное значение</a:t>
            </a:r>
            <a:endParaRPr lang="ru-RU" sz="2400" dirty="0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8572560" cy="1357298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Укажите предложение с обособленным согласованным определением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85720" y="1428736"/>
            <a:ext cx="4286280" cy="4929222"/>
          </a:xfrm>
        </p:spPr>
        <p:txBody>
          <a:bodyPr>
            <a:normAutofit fontScale="92500" lnSpcReduction="20000"/>
          </a:bodyPr>
          <a:lstStyle/>
          <a:p>
            <a:r>
              <a:rPr lang="ru-RU" sz="2000" dirty="0" smtClean="0"/>
              <a:t>1) Величественно вышла мать в сиреневом платье в кружевах с длинной нитью жемчуга на шее.</a:t>
            </a:r>
          </a:p>
          <a:p>
            <a:endParaRPr lang="ru-RU" sz="2000" dirty="0" smtClean="0"/>
          </a:p>
          <a:p>
            <a:r>
              <a:rPr lang="ru-RU" sz="2000" dirty="0" smtClean="0"/>
              <a:t>2) Весь мир с листвой с весенним громом каждым днем своим для радости открылся им.</a:t>
            </a:r>
          </a:p>
          <a:p>
            <a:endParaRPr lang="ru-RU" sz="2000" dirty="0" smtClean="0"/>
          </a:p>
          <a:p>
            <a:r>
              <a:rPr lang="ru-RU" sz="2000" dirty="0" smtClean="0"/>
              <a:t>3) Мне часто вспоминается теперь эта темная река затененная скалистыми горами.</a:t>
            </a:r>
          </a:p>
          <a:p>
            <a:endParaRPr lang="ru-RU" sz="2000" dirty="0" smtClean="0"/>
          </a:p>
          <a:p>
            <a:r>
              <a:rPr lang="ru-RU" sz="2000" dirty="0" smtClean="0"/>
              <a:t>4) Маресьеву сквозь стеклянную дверь был виден весь затемненный коридор.</a:t>
            </a:r>
            <a:endParaRPr lang="ru-RU" sz="20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1500174"/>
            <a:ext cx="4174358" cy="4714908"/>
          </a:xfrm>
        </p:spPr>
        <p:txBody>
          <a:bodyPr>
            <a:normAutofit fontScale="92500" lnSpcReduction="20000"/>
          </a:bodyPr>
          <a:lstStyle/>
          <a:p>
            <a:r>
              <a:rPr lang="ru-RU" sz="2000" dirty="0" smtClean="0"/>
              <a:t>1) Яблоневый сад весь в солнечных пятнах спускался по склону холма.</a:t>
            </a:r>
          </a:p>
          <a:p>
            <a:endParaRPr lang="ru-RU" sz="2000" dirty="0" smtClean="0"/>
          </a:p>
          <a:p>
            <a:r>
              <a:rPr lang="ru-RU" sz="2000" dirty="0" smtClean="0"/>
              <a:t>2) Раздался выстрел разбудивший тишину леса.</a:t>
            </a:r>
          </a:p>
          <a:p>
            <a:endParaRPr lang="ru-RU" sz="2000" dirty="0" smtClean="0"/>
          </a:p>
          <a:p>
            <a:r>
              <a:rPr lang="ru-RU" sz="2000" dirty="0" smtClean="0"/>
              <a:t>3) Птицы ни малейшего внимания не обращали на проплывающую лодку.</a:t>
            </a:r>
          </a:p>
          <a:p>
            <a:endParaRPr lang="ru-RU" sz="2000" dirty="0" smtClean="0"/>
          </a:p>
          <a:p>
            <a:r>
              <a:rPr lang="ru-RU" sz="2000" dirty="0" smtClean="0"/>
              <a:t>4) Витя помоложе брата на два года был с ним одного роста.</a:t>
            </a:r>
            <a:endParaRPr lang="ru-RU" sz="20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86644" y="5021294"/>
            <a:ext cx="1422403" cy="1363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501122" cy="1643074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Укажите предложение, в котором определение относится к личному местоимению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1785926"/>
            <a:ext cx="3931920" cy="4643470"/>
          </a:xfrm>
        </p:spPr>
        <p:txBody>
          <a:bodyPr>
            <a:normAutofit fontScale="92500" lnSpcReduction="20000"/>
          </a:bodyPr>
          <a:lstStyle/>
          <a:p>
            <a:r>
              <a:rPr lang="ru-RU" sz="2000" dirty="0" smtClean="0"/>
              <a:t>1) Я люблю его спокойный вид когда душой в минувшем погруженный он летопись свою ведет.</a:t>
            </a:r>
          </a:p>
          <a:p>
            <a:endParaRPr lang="ru-RU" sz="2000" dirty="0" smtClean="0"/>
          </a:p>
          <a:p>
            <a:r>
              <a:rPr lang="ru-RU" sz="2000" dirty="0" smtClean="0"/>
              <a:t>2) И навестим поля пустые леса недавно столь густые и берег милый для меня.</a:t>
            </a:r>
          </a:p>
          <a:p>
            <a:endParaRPr lang="ru-RU" sz="2000" dirty="0" smtClean="0"/>
          </a:p>
          <a:p>
            <a:r>
              <a:rPr lang="ru-RU" sz="2000" dirty="0" smtClean="0"/>
              <a:t>3) Луна взошла сильно багровая и хмурая.</a:t>
            </a:r>
          </a:p>
          <a:p>
            <a:endParaRPr lang="ru-RU" sz="2000" dirty="0" smtClean="0"/>
          </a:p>
          <a:p>
            <a:r>
              <a:rPr lang="ru-RU" sz="2000" dirty="0" smtClean="0"/>
              <a:t>4) Море у его ног лежало безмолвное и белое от облачного </a:t>
            </a:r>
            <a:endParaRPr lang="ru-RU" sz="20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1785926"/>
            <a:ext cx="3931920" cy="4714908"/>
          </a:xfrm>
        </p:spPr>
        <p:txBody>
          <a:bodyPr>
            <a:normAutofit fontScale="92500" lnSpcReduction="20000"/>
          </a:bodyPr>
          <a:lstStyle/>
          <a:p>
            <a:r>
              <a:rPr lang="ru-RU" sz="2000" dirty="0" smtClean="0"/>
              <a:t>1) Молодой казак стройный и красивый налил мне молодого вина.</a:t>
            </a:r>
          </a:p>
          <a:p>
            <a:endParaRPr lang="ru-RU" sz="2000" dirty="0" smtClean="0"/>
          </a:p>
          <a:p>
            <a:r>
              <a:rPr lang="ru-RU" sz="2000" dirty="0" smtClean="0"/>
              <a:t>2) Около </a:t>
            </a:r>
            <a:r>
              <a:rPr lang="ru-RU" sz="2000" dirty="0" err="1" smtClean="0"/>
              <a:t>бесколесного</a:t>
            </a:r>
            <a:r>
              <a:rPr lang="ru-RU" sz="2000" dirty="0" smtClean="0"/>
              <a:t> вагона вросшего в землю мужик колол дрова.</a:t>
            </a:r>
          </a:p>
          <a:p>
            <a:endParaRPr lang="ru-RU" sz="2000" dirty="0" smtClean="0"/>
          </a:p>
          <a:p>
            <a:r>
              <a:rPr lang="ru-RU" sz="2000" dirty="0" smtClean="0"/>
              <a:t>3) Мать не уснувшая ночью ни на минуту вскочила с постели.</a:t>
            </a:r>
          </a:p>
          <a:p>
            <a:pPr>
              <a:buNone/>
            </a:pPr>
            <a:endParaRPr lang="ru-RU" sz="2000" dirty="0" smtClean="0"/>
          </a:p>
          <a:p>
            <a:r>
              <a:rPr lang="ru-RU" sz="2000" dirty="0" smtClean="0"/>
              <a:t>4) Голодный и избитый ногами я добрался наконец до родного городка.</a:t>
            </a:r>
            <a:endParaRPr lang="ru-RU" sz="2000" dirty="0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500042"/>
            <a:ext cx="8183880" cy="100013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Найдите определение, стоящее после определяемого слова.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1500174"/>
            <a:ext cx="3931920" cy="4857784"/>
          </a:xfrm>
        </p:spPr>
        <p:txBody>
          <a:bodyPr>
            <a:normAutofit lnSpcReduction="10000"/>
          </a:bodyPr>
          <a:lstStyle/>
          <a:p>
            <a:r>
              <a:rPr lang="ru-RU" sz="2000" dirty="0" smtClean="0"/>
              <a:t>1) Мягкие губы лошади торопливо подбирают брошенное наземь сено.</a:t>
            </a:r>
          </a:p>
          <a:p>
            <a:endParaRPr lang="ru-RU" sz="2000" dirty="0" smtClean="0"/>
          </a:p>
          <a:p>
            <a:r>
              <a:rPr lang="ru-RU" sz="2000" dirty="0" smtClean="0"/>
              <a:t> 2) Даша ждала всего только не этой склоненной покорно головы.</a:t>
            </a:r>
          </a:p>
          <a:p>
            <a:endParaRPr lang="ru-RU" sz="2000" dirty="0" smtClean="0"/>
          </a:p>
          <a:p>
            <a:r>
              <a:rPr lang="ru-RU" sz="2000" dirty="0" smtClean="0"/>
              <a:t>3) Ганин взволнованный и одинокий пошел домой.</a:t>
            </a:r>
          </a:p>
          <a:p>
            <a:endParaRPr lang="ru-RU" sz="2000" dirty="0" smtClean="0"/>
          </a:p>
          <a:p>
            <a:r>
              <a:rPr lang="ru-RU" sz="2000" dirty="0" smtClean="0"/>
              <a:t>4) За столом рылся в книгах приехавший недавно счетовод.</a:t>
            </a:r>
            <a:endParaRPr lang="ru-RU" sz="20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1500174"/>
            <a:ext cx="3931920" cy="4857784"/>
          </a:xfrm>
        </p:spPr>
        <p:txBody>
          <a:bodyPr>
            <a:normAutofit lnSpcReduction="10000"/>
          </a:bodyPr>
          <a:lstStyle/>
          <a:p>
            <a:r>
              <a:rPr lang="ru-RU" sz="2000" dirty="0" smtClean="0"/>
              <a:t>1) Павел устроился на приспособленным под сиденье чурбане и закурил.</a:t>
            </a:r>
          </a:p>
          <a:p>
            <a:endParaRPr lang="ru-RU" sz="2000" dirty="0" smtClean="0"/>
          </a:p>
          <a:p>
            <a:r>
              <a:rPr lang="ru-RU" sz="2000" dirty="0" smtClean="0"/>
              <a:t>2) Она уже уходила в заросший густой зеленью переулок.</a:t>
            </a:r>
          </a:p>
          <a:p>
            <a:endParaRPr lang="ru-RU" sz="2000" dirty="0" smtClean="0"/>
          </a:p>
          <a:p>
            <a:r>
              <a:rPr lang="ru-RU" sz="2000" dirty="0" smtClean="0"/>
              <a:t>3) Поросшие густым лесом берега томили своим однообразием.</a:t>
            </a:r>
          </a:p>
          <a:p>
            <a:endParaRPr lang="ru-RU" sz="2000" dirty="0" smtClean="0"/>
          </a:p>
          <a:p>
            <a:r>
              <a:rPr lang="ru-RU" sz="2000" dirty="0" smtClean="0"/>
              <a:t>4) Тишина прерывалась звуками песни доносившейся с реки.</a:t>
            </a:r>
          </a:p>
          <a:p>
            <a:endParaRPr lang="ru-RU" sz="2000" dirty="0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500042"/>
            <a:ext cx="8183880" cy="114300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Какие знаки препинания нужно поставить на месте цифр?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1714488"/>
            <a:ext cx="3931920" cy="4143404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Лютейший бич небес (1) природы ужас (2) мор свирепствовал в лесах.</a:t>
            </a:r>
          </a:p>
          <a:p>
            <a:endParaRPr lang="ru-RU" sz="2800" dirty="0" smtClean="0"/>
          </a:p>
          <a:p>
            <a:r>
              <a:rPr lang="ru-RU" sz="2800" dirty="0" smtClean="0"/>
              <a:t>Лютейший (2,3)</a:t>
            </a:r>
            <a:endParaRPr lang="ru-RU" sz="28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1714488"/>
            <a:ext cx="3931920" cy="4143404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На маяке жил только сторож (1) старый глухой швед (2) бывший шкипер.</a:t>
            </a:r>
          </a:p>
          <a:p>
            <a:endParaRPr lang="ru-RU" sz="2800" dirty="0" smtClean="0"/>
          </a:p>
          <a:p>
            <a:pPr>
              <a:buNone/>
            </a:pPr>
            <a:endParaRPr lang="ru-RU" sz="2800" dirty="0" smtClean="0"/>
          </a:p>
          <a:p>
            <a:r>
              <a:rPr lang="ru-RU" sz="2800" dirty="0" smtClean="0"/>
              <a:t>Старейший (2,3)</a:t>
            </a:r>
            <a:endParaRPr lang="ru-RU" sz="2800" dirty="0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357166"/>
            <a:ext cx="8183880" cy="1143008"/>
          </a:xfrm>
        </p:spPr>
        <p:txBody>
          <a:bodyPr>
            <a:normAutofit fontScale="90000"/>
          </a:bodyPr>
          <a:lstStyle/>
          <a:p>
            <a:r>
              <a:rPr lang="ru-RU" sz="2800" dirty="0" smtClean="0"/>
              <a:t>В каком варианте ответа правильно указаны и объяснены все запятые? (ЕГЭ)</a:t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1214422"/>
            <a:ext cx="3931920" cy="5072098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 smtClean="0"/>
              <a:t>Между древесными стволами (1) обросшими мхом (2) царит полумрак.</a:t>
            </a:r>
          </a:p>
          <a:p>
            <a:r>
              <a:rPr lang="ru-RU" dirty="0" smtClean="0"/>
              <a:t> </a:t>
            </a:r>
          </a:p>
          <a:p>
            <a:r>
              <a:rPr lang="ru-RU" dirty="0" smtClean="0"/>
              <a:t>1) 1 – отделяется причастный оборот;</a:t>
            </a:r>
          </a:p>
          <a:p>
            <a:endParaRPr lang="ru-RU" dirty="0" smtClean="0"/>
          </a:p>
          <a:p>
            <a:r>
              <a:rPr lang="ru-RU" dirty="0" smtClean="0"/>
              <a:t>2) 2 – выделяется деепричастный оборот;</a:t>
            </a:r>
          </a:p>
          <a:p>
            <a:endParaRPr lang="ru-RU" dirty="0" smtClean="0"/>
          </a:p>
          <a:p>
            <a:r>
              <a:rPr lang="ru-RU" dirty="0" smtClean="0"/>
              <a:t>3) 1, 2 – выделяется причастный оборот;</a:t>
            </a:r>
          </a:p>
          <a:p>
            <a:endParaRPr lang="ru-RU" dirty="0" smtClean="0"/>
          </a:p>
          <a:p>
            <a:r>
              <a:rPr lang="ru-RU" dirty="0" smtClean="0"/>
              <a:t>4) 1, 2 – выделяется деепричастный оборот.</a:t>
            </a:r>
          </a:p>
          <a:p>
            <a:endParaRPr lang="ru-RU" sz="20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1214422"/>
            <a:ext cx="3931920" cy="5000660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 smtClean="0"/>
              <a:t>Небо (1) сплошь усыпанное  (2) зимними звёздами   (3) опустилось на верхушки (4)  спящих елей.</a:t>
            </a:r>
            <a:r>
              <a:rPr lang="ru-RU" dirty="0" smtClean="0"/>
              <a:t> </a:t>
            </a:r>
          </a:p>
          <a:p>
            <a:r>
              <a:rPr lang="ru-RU" dirty="0" smtClean="0"/>
              <a:t>1) 1, 3, 4 – выделяются два причастных оборота </a:t>
            </a:r>
          </a:p>
          <a:p>
            <a:endParaRPr lang="ru-RU" dirty="0" smtClean="0"/>
          </a:p>
          <a:p>
            <a:r>
              <a:rPr lang="ru-RU" dirty="0" smtClean="0"/>
              <a:t>2) 2, 4 – выделяются два</a:t>
            </a:r>
          </a:p>
          <a:p>
            <a:r>
              <a:rPr lang="ru-RU" dirty="0" smtClean="0"/>
              <a:t> причастных оборота</a:t>
            </a:r>
          </a:p>
          <a:p>
            <a:endParaRPr lang="ru-RU" dirty="0" smtClean="0"/>
          </a:p>
          <a:p>
            <a:r>
              <a:rPr lang="ru-RU" dirty="0" smtClean="0"/>
              <a:t>3) 1, 3 – выделяется причастный оборот</a:t>
            </a:r>
          </a:p>
          <a:p>
            <a:endParaRPr lang="ru-RU" dirty="0" smtClean="0"/>
          </a:p>
          <a:p>
            <a:r>
              <a:rPr lang="ru-RU" dirty="0" smtClean="0"/>
              <a:t>4) 1, 2 – выделяется деепричастный оборот.</a:t>
            </a:r>
          </a:p>
          <a:p>
            <a:endParaRPr lang="ru-RU" dirty="0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183880" cy="1285884"/>
          </a:xfrm>
        </p:spPr>
        <p:txBody>
          <a:bodyPr>
            <a:noAutofit/>
          </a:bodyPr>
          <a:lstStyle/>
          <a:p>
            <a:r>
              <a:rPr lang="ru-RU" sz="2800" dirty="0" smtClean="0"/>
              <a:t>Спишите предложения, расставляя знаки препинания. Объясните свое решение.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1857364"/>
            <a:ext cx="3931920" cy="4357718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Ему ли карлику тягаться с исполином?</a:t>
            </a:r>
          </a:p>
          <a:p>
            <a:endParaRPr lang="ru-RU" sz="2400" dirty="0" smtClean="0"/>
          </a:p>
          <a:p>
            <a:r>
              <a:rPr lang="ru-RU" sz="2400" dirty="0" smtClean="0"/>
              <a:t>Горы поросшие деревьями уродливо изогнулись.</a:t>
            </a:r>
          </a:p>
          <a:p>
            <a:endParaRPr lang="ru-RU" sz="2400" dirty="0" smtClean="0"/>
          </a:p>
          <a:p>
            <a:r>
              <a:rPr lang="ru-RU" sz="2400" dirty="0" smtClean="0"/>
              <a:t>Море темное искристое не могло не увлечь нас.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1857364"/>
            <a:ext cx="3931920" cy="4429156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Вы как инициатор должны сыграть главную роль.</a:t>
            </a:r>
          </a:p>
          <a:p>
            <a:endParaRPr lang="ru-RU" sz="2400" dirty="0" smtClean="0"/>
          </a:p>
          <a:p>
            <a:r>
              <a:rPr lang="ru-RU" sz="2400" dirty="0" smtClean="0"/>
              <a:t>Вдруг я заметил двух птиц летевших к водопою.</a:t>
            </a:r>
          </a:p>
          <a:p>
            <a:endParaRPr lang="ru-RU" sz="2400" dirty="0" smtClean="0"/>
          </a:p>
          <a:p>
            <a:r>
              <a:rPr lang="ru-RU" sz="2400" dirty="0" smtClean="0"/>
              <a:t>Вечер золотистый тихий словно обволакивал нас.</a:t>
            </a:r>
          </a:p>
          <a:p>
            <a:endParaRPr lang="ru-RU" sz="2400" dirty="0" smtClean="0"/>
          </a:p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7554" y="2000240"/>
            <a:ext cx="1500198" cy="1579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571480"/>
            <a:ext cx="8183880" cy="2928958"/>
          </a:xfrm>
        </p:spPr>
        <p:txBody>
          <a:bodyPr>
            <a:normAutofit/>
          </a:bodyPr>
          <a:lstStyle/>
          <a:p>
            <a:r>
              <a:rPr lang="ru-RU" dirty="0" smtClean="0"/>
              <a:t>Приведите примеры обособлений определений и приложений, о которых не упоминается в предыдущем задании.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8" y="3009964"/>
            <a:ext cx="2951169" cy="3133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126</TotalTime>
  <Words>659</Words>
  <PresentationFormat>Экран (4:3)</PresentationFormat>
  <Paragraphs>112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Аспект</vt:lpstr>
      <vt:lpstr>Зачетная работа по теме:</vt:lpstr>
      <vt:lpstr>Укажите условие, при котором определение не обособляется</vt:lpstr>
      <vt:lpstr>Укажите предложение с обособленным согласованным определением</vt:lpstr>
      <vt:lpstr>Укажите предложение, в котором определение относится к личному местоимению</vt:lpstr>
      <vt:lpstr>Найдите определение, стоящее после определяемого слова.</vt:lpstr>
      <vt:lpstr>Какие знаки препинания нужно поставить на месте цифр?</vt:lpstr>
      <vt:lpstr>В каком варианте ответа правильно указаны и объяснены все запятые? (ЕГЭ) </vt:lpstr>
      <vt:lpstr>Спишите предложения, расставляя знаки препинания. Объясните свое решение.</vt:lpstr>
      <vt:lpstr>Приведите примеры обособлений определений и приложений, о которых не упоминается в предыдущем задании.</vt:lpstr>
      <vt:lpstr>Проверка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Зачетная работа по теме:</dc:title>
  <cp:lastModifiedBy>Admin</cp:lastModifiedBy>
  <cp:revision>18</cp:revision>
  <dcterms:modified xsi:type="dcterms:W3CDTF">2009-03-04T19:17:44Z</dcterms:modified>
</cp:coreProperties>
</file>