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4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378B-9D37-4208-924C-62B6C718DAB1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12FA-DB48-4898-B238-8D07DD3C6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056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378B-9D37-4208-924C-62B6C718DAB1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12FA-DB48-4898-B238-8D07DD3C6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597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378B-9D37-4208-924C-62B6C718DAB1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12FA-DB48-4898-B238-8D07DD3C6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07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378B-9D37-4208-924C-62B6C718DAB1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12FA-DB48-4898-B238-8D07DD3C6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645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378B-9D37-4208-924C-62B6C718DAB1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12FA-DB48-4898-B238-8D07DD3C6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860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378B-9D37-4208-924C-62B6C718DAB1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12FA-DB48-4898-B238-8D07DD3C6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051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378B-9D37-4208-924C-62B6C718DAB1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12FA-DB48-4898-B238-8D07DD3C6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75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378B-9D37-4208-924C-62B6C718DAB1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12FA-DB48-4898-B238-8D07DD3C6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456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378B-9D37-4208-924C-62B6C718DAB1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12FA-DB48-4898-B238-8D07DD3C6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41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378B-9D37-4208-924C-62B6C718DAB1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12FA-DB48-4898-B238-8D07DD3C6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059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378B-9D37-4208-924C-62B6C718DAB1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12FA-DB48-4898-B238-8D07DD3C6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008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5378B-9D37-4208-924C-62B6C718DAB1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C12FA-DB48-4898-B238-8D07DD3C6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265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ООД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ФК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(При наличии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2-х инструкторов + воспитатель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– 9.00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последующее занятие = предыдущее + 10 минут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flipH="1">
            <a:off x="595742" y="2194560"/>
            <a:ext cx="10970808" cy="571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Игровой </a:t>
            </a:r>
            <a:r>
              <a:rPr lang="ru-RU" dirty="0" smtClean="0"/>
              <a:t>зал Инструктор по ФК</a:t>
            </a:r>
          </a:p>
          <a:p>
            <a:pPr algn="ctr"/>
            <a:r>
              <a:rPr lang="ru-RU" dirty="0" smtClean="0"/>
              <a:t>Вводная часть-вся группа</a:t>
            </a: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 rot="18183337" flipH="1">
            <a:off x="1647366" y="3201573"/>
            <a:ext cx="1143000" cy="274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14247999" flipH="1">
            <a:off x="9285489" y="3146157"/>
            <a:ext cx="1143000" cy="274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95744" y="3838900"/>
            <a:ext cx="3028950" cy="141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Зал развития основных </a:t>
            </a:r>
            <a:r>
              <a:rPr lang="ru-RU" dirty="0" smtClean="0"/>
              <a:t>движений  Зона 1</a:t>
            </a:r>
          </a:p>
          <a:p>
            <a:pPr algn="ctr"/>
            <a:r>
              <a:rPr lang="ru-RU" dirty="0" smtClean="0"/>
              <a:t>Инструктор 1 по ФК-</a:t>
            </a:r>
            <a:r>
              <a:rPr lang="en-US" dirty="0" smtClean="0"/>
              <a:t>max</a:t>
            </a:r>
            <a:r>
              <a:rPr lang="ru-RU" dirty="0" smtClean="0"/>
              <a:t> страховка</a:t>
            </a:r>
            <a:endParaRPr lang="ru-RU" dirty="0" smtClean="0"/>
          </a:p>
          <a:p>
            <a:pPr algn="ctr"/>
            <a:r>
              <a:rPr lang="ru-RU" dirty="0" smtClean="0"/>
              <a:t>(</a:t>
            </a:r>
            <a:r>
              <a:rPr lang="en-US" dirty="0" smtClean="0"/>
              <a:t>I </a:t>
            </a:r>
            <a:r>
              <a:rPr lang="ru-RU" dirty="0" smtClean="0"/>
              <a:t>подгруппа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rot="10800000" flipV="1">
            <a:off x="8697621" y="3794675"/>
            <a:ext cx="2868930" cy="1486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Тренажерный </a:t>
            </a:r>
            <a:r>
              <a:rPr lang="ru-RU" dirty="0" smtClean="0"/>
              <a:t>зал Воспитатель-</a:t>
            </a:r>
            <a:r>
              <a:rPr lang="en-US" dirty="0" smtClean="0"/>
              <a:t>min</a:t>
            </a:r>
            <a:r>
              <a:rPr lang="ru-RU" dirty="0" smtClean="0"/>
              <a:t> страховка</a:t>
            </a:r>
            <a:endParaRPr lang="ru-RU" dirty="0" smtClean="0"/>
          </a:p>
          <a:p>
            <a:pPr algn="ctr"/>
            <a:r>
              <a:rPr lang="ru-RU" dirty="0" smtClean="0"/>
              <a:t>(</a:t>
            </a:r>
            <a:r>
              <a:rPr lang="en-US" dirty="0" smtClean="0"/>
              <a:t>III </a:t>
            </a:r>
            <a:r>
              <a:rPr lang="ru-RU" dirty="0" smtClean="0"/>
              <a:t>подгруппа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671578" y="3868689"/>
            <a:ext cx="3028950" cy="1412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Зал развития основных </a:t>
            </a:r>
            <a:r>
              <a:rPr lang="ru-RU" dirty="0" smtClean="0"/>
              <a:t>движений  Зона 2</a:t>
            </a:r>
          </a:p>
          <a:p>
            <a:pPr algn="ctr"/>
            <a:r>
              <a:rPr lang="ru-RU" dirty="0" smtClean="0"/>
              <a:t>Инструктор 2 по ФК-</a:t>
            </a:r>
            <a:r>
              <a:rPr lang="en-US" dirty="0" smtClean="0"/>
              <a:t>max</a:t>
            </a:r>
            <a:r>
              <a:rPr lang="ru-RU" dirty="0" smtClean="0"/>
              <a:t> страховка</a:t>
            </a:r>
            <a:endParaRPr lang="ru-RU" dirty="0" smtClean="0"/>
          </a:p>
          <a:p>
            <a:pPr algn="ctr"/>
            <a:r>
              <a:rPr lang="ru-RU" dirty="0" smtClean="0"/>
              <a:t>(</a:t>
            </a:r>
            <a:r>
              <a:rPr lang="en-US" dirty="0" smtClean="0"/>
              <a:t>II </a:t>
            </a:r>
            <a:r>
              <a:rPr lang="ru-RU" dirty="0" smtClean="0"/>
              <a:t>подгруппа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4" name="Стрелка вправо 13"/>
          <p:cNvSpPr/>
          <p:nvPr/>
        </p:nvSpPr>
        <p:spPr>
          <a:xfrm rot="16200000" flipH="1">
            <a:off x="5606664" y="3195090"/>
            <a:ext cx="1072878" cy="274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Двойная стрелка влево/вправо 1"/>
          <p:cNvSpPr/>
          <p:nvPr/>
        </p:nvSpPr>
        <p:spPr>
          <a:xfrm>
            <a:off x="3624694" y="4537830"/>
            <a:ext cx="1046884" cy="31126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войная стрелка влево/вправо 14"/>
          <p:cNvSpPr/>
          <p:nvPr/>
        </p:nvSpPr>
        <p:spPr>
          <a:xfrm>
            <a:off x="7700527" y="4472543"/>
            <a:ext cx="997093" cy="31126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Выгнутая вправо стрелка 4"/>
          <p:cNvSpPr/>
          <p:nvPr/>
        </p:nvSpPr>
        <p:spPr>
          <a:xfrm rot="5400000">
            <a:off x="5868306" y="1522900"/>
            <a:ext cx="505691" cy="8021866"/>
          </a:xfrm>
          <a:prstGeom prst="curvedLeftArrow">
            <a:avLst>
              <a:gd name="adj1" fmla="val 47238"/>
              <a:gd name="adj2" fmla="val 47238"/>
              <a:gd name="adj3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35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«Забавный час»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10800000" flipV="1">
            <a:off x="2569845" y="1690688"/>
            <a:ext cx="7052310" cy="752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Игровой зал:</a:t>
            </a:r>
          </a:p>
          <a:p>
            <a:pPr algn="ctr"/>
            <a:r>
              <a:rPr lang="ru-RU" dirty="0" smtClean="0"/>
              <a:t>Интерактивный пол, мягко-модульные наборы, педальные машины, разметка для игровых видов спорта </a:t>
            </a:r>
            <a:endParaRPr lang="ru-RU" dirty="0"/>
          </a:p>
        </p:txBody>
      </p:sp>
      <p:sp>
        <p:nvSpPr>
          <p:cNvPr id="5" name="Двойная стрелка влево/вправо 4"/>
          <p:cNvSpPr/>
          <p:nvPr/>
        </p:nvSpPr>
        <p:spPr>
          <a:xfrm rot="16200000" flipV="1">
            <a:off x="5800723" y="2584926"/>
            <a:ext cx="590550" cy="34321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569843" y="3069588"/>
            <a:ext cx="7052309" cy="12623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Зал развития основных движений:</a:t>
            </a:r>
          </a:p>
          <a:p>
            <a:pPr algn="ctr"/>
            <a:r>
              <a:rPr lang="ru-RU" dirty="0" smtClean="0"/>
              <a:t>Зона «</a:t>
            </a:r>
            <a:r>
              <a:rPr lang="ru-RU" dirty="0" err="1" smtClean="0"/>
              <a:t>Скалодром</a:t>
            </a:r>
            <a:r>
              <a:rPr lang="ru-RU" dirty="0" smtClean="0"/>
              <a:t>- сухой бассейн»</a:t>
            </a:r>
          </a:p>
          <a:p>
            <a:pPr algn="ctr"/>
            <a:r>
              <a:rPr lang="ru-RU" dirty="0" smtClean="0"/>
              <a:t>Зона </a:t>
            </a:r>
            <a:r>
              <a:rPr lang="ru-RU" dirty="0" err="1" smtClean="0"/>
              <a:t>Аэрохоккей</a:t>
            </a:r>
            <a:endParaRPr lang="ru-RU" dirty="0" smtClean="0"/>
          </a:p>
          <a:p>
            <a:pPr algn="ctr"/>
            <a:r>
              <a:rPr lang="ru-RU" dirty="0" smtClean="0"/>
              <a:t>Мягкие подвесные модули</a:t>
            </a:r>
            <a:endParaRPr lang="ru-RU" dirty="0"/>
          </a:p>
        </p:txBody>
      </p:sp>
      <p:sp>
        <p:nvSpPr>
          <p:cNvPr id="8" name="Двойная стрелка влево/вправо 7"/>
          <p:cNvSpPr/>
          <p:nvPr/>
        </p:nvSpPr>
        <p:spPr>
          <a:xfrm rot="16200000" flipV="1">
            <a:off x="5770243" y="4486116"/>
            <a:ext cx="651510" cy="34321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569843" y="4983480"/>
            <a:ext cx="7052309" cy="7273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Тренажерный зал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856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ПДД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 flipH="1">
            <a:off x="2628897" y="2377440"/>
            <a:ext cx="7052309" cy="8458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Игровой зал:</a:t>
            </a:r>
          </a:p>
          <a:p>
            <a:pPr algn="ctr"/>
            <a:r>
              <a:rPr lang="ru-RU" dirty="0" smtClean="0"/>
              <a:t>Мобильный городок «Азбука дорожного движения»</a:t>
            </a:r>
            <a:endParaRPr lang="ru-RU" dirty="0"/>
          </a:p>
        </p:txBody>
      </p:sp>
      <p:sp>
        <p:nvSpPr>
          <p:cNvPr id="5" name="Двойная стрелка влево/вправо 4"/>
          <p:cNvSpPr/>
          <p:nvPr/>
        </p:nvSpPr>
        <p:spPr>
          <a:xfrm rot="5400000" flipV="1">
            <a:off x="5543891" y="3600114"/>
            <a:ext cx="1188042" cy="43433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628898" y="4411304"/>
            <a:ext cx="7132322" cy="755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Зал развития основных движений:</a:t>
            </a:r>
          </a:p>
          <a:p>
            <a:pPr algn="ctr"/>
            <a:r>
              <a:rPr lang="ru-RU" dirty="0" smtClean="0"/>
              <a:t>Мобильный городок «Главная дорога»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956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111</Words>
  <Application>Microsoft Office PowerPoint</Application>
  <PresentationFormat>Произвольный</PresentationFormat>
  <Paragraphs>24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 ООД по ФК (При наличии 2-х инструкторов + воспитатель)  Начало занятий – 9.00 Каждое последующее занятие = предыдущее + 10 минут </vt:lpstr>
      <vt:lpstr> «Забавный час»</vt:lpstr>
      <vt:lpstr>ПДД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ООД по ФК</dc:title>
  <dc:creator>USER</dc:creator>
  <cp:lastModifiedBy>Работа</cp:lastModifiedBy>
  <cp:revision>9</cp:revision>
  <dcterms:created xsi:type="dcterms:W3CDTF">2016-01-26T13:20:50Z</dcterms:created>
  <dcterms:modified xsi:type="dcterms:W3CDTF">2016-01-27T09:58:12Z</dcterms:modified>
</cp:coreProperties>
</file>