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73" r:id="rId8"/>
    <p:sldId id="274" r:id="rId9"/>
    <p:sldId id="261" r:id="rId10"/>
    <p:sldId id="262" r:id="rId11"/>
    <p:sldId id="277" r:id="rId12"/>
    <p:sldId id="276" r:id="rId13"/>
    <p:sldId id="289" r:id="rId14"/>
    <p:sldId id="292" r:id="rId15"/>
    <p:sldId id="286" r:id="rId16"/>
    <p:sldId id="279" r:id="rId17"/>
    <p:sldId id="282" r:id="rId18"/>
    <p:sldId id="283" r:id="rId19"/>
    <p:sldId id="281" r:id="rId20"/>
    <p:sldId id="284" r:id="rId21"/>
    <p:sldId id="290" r:id="rId22"/>
    <p:sldId id="291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1" autoAdjust="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9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A6C4-88F0-4BC7-BFB1-F5D40CB951C5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images.yandex.ru/yandsearch?source=wiz&amp;fp=3&amp;img_url=http://virtualtaganrog.ru/upload/blogs/c1266aa9af3506534a305983aa2a0e51.jpg.jpg&amp;uinfo=ww-1351-wh-667-fw-1126-fh-461-pd-1&amp;p=3&amp;text=%D0%B2%D0%B8%D0%B4%D1%8B%20%D0%BA%D1%83%D0%BA%D0%BE%D0%BB%D1%8C%D0%BD%D0%BE%D0%B3%D0%BE%20%D1%82%D0%B5%D0%B0%D1%82%D1%80%D0%B0%20%D0%B2%20%D0%B4%D0%B5%D1%82%D1%81%D0%BA%D0%BE%D0%BC%20%D1%81%D0%B0%D0%B4%D1%83&amp;noreask=1&amp;pos=114&amp;rpt=simage&amp;lr=11168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source=wiz&amp;fp=4&amp;img_url=http://vi.ill.in.ua/m/450x0/75889.jpg&amp;uinfo=ww-1351-wh-667-fw-1126-fh-461-pd-1&amp;p=4&amp;text=%D0%B2%D0%B8%D0%B4%D1%8B%20%D0%BA%D1%83%D0%BA%D0%BE%D0%BB%D1%8C%D0%BD%D0%BE%D0%B3%D0%BE%20%D1%82%D0%B5%D0%B0%D1%82%D1%80%D0%B0%20%D0%B2%20%D0%B4%D0%B5%D1%82%D1%81%D0%BA%D0%BE%D0%BC%20%D1%81%D0%B0%D0%B4%D1%83&amp;noreask=1&amp;pos=129&amp;rpt=simage&amp;lr=1116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images.yandex.ru/yandsearch?source=wiz&amp;fp=1&amp;img_url=http://biletleader.ru/db.img/gallery/kong4.jpg&amp;uinfo=ww-1351-wh-667-fw-1126-fh-461-pd-1&amp;p=1&amp;text=%D0%B2%D0%B8%D0%B4%D1%8B%20%D0%BA%D1%83%D0%BA%D0%BE%D0%BB%D1%8C%D0%BD%D0%BE%D0%B3%D0%BE%20%D1%82%D0%B5%D0%B0%D1%82%D1%80%D0%B0%20%D0%B2%20%D0%B4%D0%B5%D1%82%D1%81%D0%BA%D0%BE%D0%BC%20%D1%81%D0%B0%D0%B4%D1%83&amp;noreask=1&amp;pos=47&amp;rpt=simage&amp;lr=11168" TargetMode="External"/><Relationship Id="rId7" Type="http://schemas.openxmlformats.org/officeDocument/2006/relationships/hyperlink" Target="http://images.yandex.ru/yandsearch?source=wiz&amp;fp=0&amp;img_url=http://www.pampagreen.ru/images/content/show/t004.jpg&amp;text=%D0%B2%D0%B8%D0%B4%D1%8B%20%D0%BA%D1%83%D0%BA%D0%BE%D0%BB%D1%8C%D0%BD%D0%BE%D0%B3%D0%BE%20%D1%82%D0%B5%D0%B0%D1%82%D1%80%D0%B0%20%D0%B2%20%D0%B4%D0%B5%D1%82%D1%81%D0%BA%D0%BE%D0%BC%20%D1%81%D0%B0%D0%B4%D1%83&amp;noreask=1&amp;pos=0&amp;lr=11168&amp;rpt=simage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images.yandex.ru/yandsearch?source=wiz&amp;fp=1&amp;img_url=http://upload.wikimedia.org/wikipedia/commons/thumb/4/41/SarTerem_%D0%9F%D1%80%D1%8B%D0%B3%D0%B0%D1%8E%D1%89%D0%B0%D1%8F_%D0%BF%D1%80%D0%B8%D0%BD%D1%86%D0%B5%D1%81%D1%81%D0%B0.jpg/250px-SarTerem_%D0%9F%D1%80%D1%8B%D0%B3%D0%B0%D1%8E%D1%89%D0%B0%D1%8F_%D0%BF%D1%80%D0%B8%D0%BD%D1%86%D0%B5%D1%81%D1%81%D0%B0.jpg&amp;uinfo=ww-1351-wh-667-fw-1126-fh-461-pd-1&amp;p=1&amp;text=%D0%B2%D0%B8%D0%B4%D1%8B%20%D0%BA%D1%83%D0%BA%D0%BE%D0%BB%D1%8C%D0%BD%D0%BE%D0%B3%D0%BE%20%D1%82%D0%B5%D0%B0%D1%82%D1%80%D0%B0%20%D0%B2%20%D0%B4%D0%B5%D1%82%D1%81%D0%BA%D0%BE%D0%BC%20%D1%81%D0%B0%D0%B4%D1%83&amp;noreask=1&amp;pos=46&amp;rpt=simage&amp;lr=11168" TargetMode="Externa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source=wiz&amp;fp=4&amp;img_url=http://www.globalmarket.com.ua/data/55/23/63/552363_2.jpg&amp;uinfo=ww-1351-wh-667-fw-1126-fh-461-pd-1&amp;p=4&amp;text=%D0%B2%D0%B8%D0%B4%D1%8B%20%D0%BA%D1%83%D0%BA%D0%BE%D0%BB%D1%8C%D0%BD%D0%BE%D0%B3%D0%BE%20%D1%82%D0%B5%D0%B0%D1%82%D1%80%D0%B0%20%D0%B2%20%D0%B4%D0%B5%D1%82%D1%81%D0%BA%D0%BE%D0%BC%20%D1%81%D0%B0%D0%B4%D1%83&amp;noreask=1&amp;pos=133&amp;rpt=simage&amp;lr=1116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images.yandex.ru/yandsearch?source=psearch&amp;text=%D0%BA%D0%B0%D0%BA%20%D1%81%D0%B4%D0%B5%D0%BB%D0%B0%D1%82%D1%8C%20%D0%BA%D1%83%D0%BA%D0%BE%D0%BB%D1%8C%D0%BD%D1%8B%D0%B9%20%D1%82%D0%B5%D0%B0%D1%82%D1%80%20%D1%81%D0%B2%D0%BE%D0%B8%D0%BC%D0%B8%20%D1%80%D1%83%D0%BA%D0%B0%D0%BC%D0%B8%20%D0%B2%20%D0%B4%D0%BE%D0%BC%D0%B0%D1%88%D0%BD%D0%B8%D1%85%20%D1%83%D1%81%D0%BB%D0%BE%D0%B2%D0%B8%D1%8F%D1%85%20%D0%B2%D0%B8%D0%B4%D0%B5%D0%BE&amp;fp=0&amp;img_url=http://s019.radikal.ru/i631/1204/8a/caefaa54e7fd.jpg&amp;pos=15&amp;rpt=simage&amp;lr=1116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yandex.ru/yandsearch?source=wiz&amp;fp=1&amp;img_url=http://i031.radikal.ru/1103/79/613d8ca143e3.jpg&amp;uinfo=ww-1351-wh-667-fw-1126-fh-461-pd-1&amp;p=1&amp;text=%D0%B2%D0%B8%D0%B4%D1%8B%20%D0%BA%D1%83%D0%BA%D0%BE%D0%BB%D1%8C%D0%BD%D0%BE%D0%B3%D0%BE%20%D1%82%D0%B5%D0%B0%D1%82%D1%80%D0%B0%20%D0%B2%20%D0%B4%D0%B5%D1%82%D1%81%D0%BA%D0%BE%D0%BC%20%D1%81%D0%B0%D0%B4%D1%83&amp;noreask=1&amp;pos=40&amp;rpt=simage&amp;lr=11168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images.yandex.ru/yandsearch?source=psearch&amp;text=%D0%BA%D0%B0%D0%BA%20%D1%81%D0%B4%D0%B5%D0%BB%D0%B0%D1%82%D1%8C%20%D0%BA%D1%83%D0%BA%D0%BE%D0%BB%D1%8C%D0%BD%D1%8B%D0%B9%20%D1%82%D0%B5%D0%B0%D1%82%D1%80%20%D1%81%D0%B2%D0%BE%D0%B8%D0%BC%D0%B8%20%D1%80%D1%83%D0%BA%D0%B0%D0%BC%D0%B8%20%D0%B2%20%D0%B4%D0%BE%D0%BC%D0%B0%D1%88%D0%BD%D0%B8%D1%85%20%D1%83%D1%81%D0%BB%D0%BE%D0%B2%D0%B8%D1%8F%D1%85%20%D0%B2%D0%B8%D0%B4%D0%B5%D0%BE&amp;fp=0&amp;img_url=http://www.trozo.ru/wp-content/uploads/2010/07/1415.jpg&amp;pos=0&amp;rpt=simage&amp;lr=1116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images.yandex.ru/yandsearch?source=wiz&amp;fp=0&amp;img_url=http://deti-studia.ru/wp-content/uploads/2012/06/tenevoi-teatr1-300x225.jpg&amp;text=%D1%82%D0%B5%D0%BD%D0%B5%D0%B2%D0%BE%D0%B9%20%D1%82%D0%B5%D0%B0%D1%82%D1%80%20%D0%B2%20%D0%B4%D0%B5%D1%82%D1%81%D0%BA%D0%BE%D0%BC%20%D1%81%D0%B0%D0%B4%D1%83%20%D0%BA%D0%B0%D1%80%D1%82%D0%B8%D0%BD%D0%BA%D0%B8&amp;noreask=1&amp;pos=6&amp;lr=11168&amp;rpt=simag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yandex.ru/yandsearch?source=wiz&amp;fp=0&amp;img_url=http://www.ny-traditions.ru/img/a1.jpg&amp;text=%D1%82%D0%B5%D0%BD%D0%B5%D0%B2%D0%BE%D0%B9%20%D1%82%D0%B5%D0%B0%D1%82%D1%80%20%D0%B2%20%D0%B4%D0%B5%D1%82%D1%81%D0%BA%D0%BE%D0%BC%20%D1%81%D0%B0%D0%B4%D1%83%20%D0%BA%D0%B0%D1%80%D1%82%D0%B8%D0%BD%D0%BA%D0%B8&amp;noreask=1&amp;pos=13&amp;lr=11168&amp;rpt=simage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images.yandex.ru/yandsearch?source=wiz&amp;fp=0&amp;img_url=http://www.newacropol.ru/pub/Filials/Ekaterinburg/00-foto/06-detskie-zanyatiya/1628/10-detskie-zanyatiya-v-ekaterinburge.jpg&amp;text=%D1%82%D0%B5%D0%BD%D0%B5%D0%B2%D0%BE%D0%B9%20%D1%82%D0%B5%D0%B0%D1%82%D1%80%20%D0%B2%20%D0%B4%D0%B5%D1%82%D1%81%D0%BA%D0%BE%D0%BC%20%D1%81%D0%B0%D0%B4%D1%83%20%D0%BA%D0%B0%D1%80%D1%82%D0%B8%D0%BD%D0%BA%D0%B8&amp;noreask=1&amp;pos=9&amp;lr=11168&amp;rpt=simag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emf"/><Relationship Id="rId5" Type="http://schemas.openxmlformats.org/officeDocument/2006/relationships/image" Target="../media/image44.jpeg"/><Relationship Id="rId4" Type="http://schemas.openxmlformats.org/officeDocument/2006/relationships/hyperlink" Target="http://img1.liveinternet.ru/images/attach/c/5/86/99/86099749_large_DSCN298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img_url=http://www.stihi.ru/pics/2011/04/06/1080.jpg&amp;p=1&amp;text=%D1%82%D0%B5%D0%B0%D1%82%D1%80%20%D1%81%D1%86%D0%B5%D0%BD%D0%B0%20%D0%BA%D0%B0%D1%80%D1%82%D0%B8%D0%BD%D0%BA%D0%B8&amp;noreask=1&amp;pos=37&amp;lr=2&amp;rpt=simage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1%82%D0%B5%D0%B0%D1%82%D1%80%20%D0%B7%D1%80%D0%B8%D1%82%D0%B5%D0%BB%D1%8C%D0%BD%D1%8B%D0%B9%20%D0%B7%D0%B0%D0%BB&amp;img_url=http://www.prof-press.by/i/photo/news/Kultura/t/4108_175x175.jpg&amp;pos=6&amp;rpt=simage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9"/>
            <a:ext cx="8458200" cy="1800199"/>
          </a:xfrm>
        </p:spPr>
        <p:txBody>
          <a:bodyPr>
            <a:norm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ТЕАТРАЛЬНАЯ МОЗАЙКА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144016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для детей дошкольного возраста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9552" y="3068960"/>
          <a:ext cx="2593975" cy="3589338"/>
        </p:xfrm>
        <a:graphic>
          <a:graphicData uri="http://schemas.openxmlformats.org/presentationml/2006/ole">
            <p:oleObj spid="_x0000_s1026" name="CorelDRAW" r:id="rId3" imgW="4869720" imgH="673704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3968" y="4797152"/>
            <a:ext cx="4860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Составила: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Мирзоева Любовь           Юрьевна.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40841047.jpg"/>
          <p:cNvPicPr>
            <a:picLocks noChangeAspect="1"/>
          </p:cNvPicPr>
          <p:nvPr/>
        </p:nvPicPr>
        <p:blipFill>
          <a:blip r:embed="rId2" cstate="email">
            <a:lum bright="20000" contrast="20000"/>
          </a:blip>
          <a:stretch>
            <a:fillRect/>
          </a:stretch>
        </p:blipFill>
        <p:spPr>
          <a:xfrm>
            <a:off x="0" y="0"/>
            <a:ext cx="303783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11620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КУКОЛ</a:t>
            </a:r>
            <a:endParaRPr lang="ru-RU" sz="48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6" descr="DSC014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71800" y="1484784"/>
            <a:ext cx="3779837" cy="283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im3-tub-ru.yandex.net/i?id=156579004-57-72&amp;n=21">
            <a:hlinkClick r:id="rId4" tgtFrame="&quot;_blank&quot;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962400"/>
            <a:ext cx="3429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im2-tub-ru.yandex.net/i?id=255781732-35-72&amp;n=21">
            <a:hlinkClick r:id="rId6" tgtFrame="&quot;_blank&quot;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86400" y="3861048"/>
            <a:ext cx="3657600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g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52800"/>
            <a:ext cx="4679522" cy="3505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1-tub-ru.yandex.net/i?id=563051704-66-72&amp;n=21">
            <a:hlinkClick r:id="rId3" tgtFrame="&quot;_blank&quot;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0"/>
            <a:ext cx="43434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http://im5-tub-ru.yandex.net/i?id=371507140-17-72&amp;n=21">
            <a:hlinkClick r:id="rId5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0"/>
            <a:ext cx="4572000" cy="324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m7-tub-ru.yandex.net/i?id=399119958-32-72&amp;n=21">
            <a:hlinkClick r:id="rId7" tgtFrame="&quot;_blank&quot;"/>
          </p:cNvPr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29200" y="3429000"/>
            <a:ext cx="41148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im3-tub-ru.yandex.net/i?id=161227772-43-72&amp;n=21">
            <a:hlinkClick r:id="rId2" tgtFrame="&quot;_blank&quot;"/>
          </p:cNvPr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844824"/>
            <a:ext cx="3407296" cy="3213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3429000"/>
            <a:ext cx="467397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РОСТОВОЙ ТЕАТР</a:t>
            </a:r>
            <a:endParaRPr lang="ru-RU" sz="4800" b="1" dirty="0"/>
          </a:p>
        </p:txBody>
      </p:sp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НАСТОЛЬНЫЙ    ТЕАТР</a:t>
            </a:r>
            <a:endParaRPr lang="ru-RU" dirty="0">
              <a:latin typeface="+mn-lt"/>
            </a:endParaRPr>
          </a:p>
        </p:txBody>
      </p:sp>
      <p:pic>
        <p:nvPicPr>
          <p:cNvPr id="5" name="Рисунок 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1066800"/>
            <a:ext cx="3783012" cy="283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9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702127"/>
            <a:ext cx="4211960" cy="315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рабочий стол\театр\4f79c28c1694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04833"/>
            <a:ext cx="3367118" cy="305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09600" y="609601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sz="4800" dirty="0">
              <a:solidFill>
                <a:srgbClr val="66FFFF"/>
              </a:solidFill>
            </a:endParaRPr>
          </a:p>
        </p:txBody>
      </p:sp>
      <p:pic>
        <p:nvPicPr>
          <p:cNvPr id="4" name="Содержимое 3" descr="http://im2-tub-ru.yandex.net/i?id=1006641-01-16f-31701&amp;n=21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81736"/>
            <a:ext cx="352839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4-tub-ru.yandex.net/i?id=461709787-32-72&amp;n=21">
            <a:hlinkClick r:id="rId4" tgtFrame="&quot;_blank&quot;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9624" y="4337720"/>
            <a:ext cx="338437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m7-tub-ru.yandex.net/i?id=100322254-15-72&amp;n=21">
            <a:hlinkClick r:id="rId6" tgtFrame="&quot;_blank&quot;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4600" y="1295400"/>
            <a:ext cx="4079304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ТЕНЕВОЙ   ТЕАТР</a:t>
            </a:r>
            <a:endParaRPr lang="ru-RU" dirty="0" smtClean="0"/>
          </a:p>
        </p:txBody>
      </p:sp>
      <p:pic>
        <p:nvPicPr>
          <p:cNvPr id="5" name="Рисунок 4" descr="http://im3-tub-ru.yandex.net/i?id=355873290-08-72&amp;n=21">
            <a:hlinkClick r:id="rId2" tgtFrame="&quot;_blank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121696"/>
            <a:ext cx="269835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6-tub-ru.yandex.net/i?id=116464400-48-72&amp;n=21">
            <a:hlinkClick r:id="rId4" tgtFrame="&quot;_blank&quot;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4149080"/>
            <a:ext cx="3312368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m1-tub-ru.yandex.net/i?id=254751771-46-72&amp;n=21">
            <a:hlinkClick r:id="rId6" tgtFrame="&quot;_blank&quot;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19400" y="1371600"/>
            <a:ext cx="3192760" cy="285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ВЯЗАННОЙ ИГРУШКИ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" name="Picture 6" descr="DSC014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828800"/>
            <a:ext cx="80010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уклы для кукольного театра делаем сами с детьми. Кукольный театр дома.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28600" y="1385888"/>
            <a:ext cx="3505200" cy="5472112"/>
          </a:xfrm>
          <a:prstGeom prst="rect">
            <a:avLst/>
          </a:prstGeom>
          <a:noFill/>
        </p:spPr>
      </p:pic>
      <p:pic>
        <p:nvPicPr>
          <p:cNvPr id="5" name="Picture 12" descr="7d83b7fcc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148064" y="1340768"/>
            <a:ext cx="3335337" cy="3059898"/>
          </a:xfrm>
          <a:prstGeom prst="rect">
            <a:avLst/>
          </a:prstGeom>
          <a:noFill/>
        </p:spPr>
      </p:pic>
      <p:pic>
        <p:nvPicPr>
          <p:cNvPr id="6" name="Picture 1" descr="D:\рабочий стол\театр\markwal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419600"/>
            <a:ext cx="4191029" cy="24384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ИЗ НОСОК И ПРИЩЕПОК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23766_3-225x3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95736" y="126876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5" descr="23766_2-225x3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400050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0" descr="23766_5-225x3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1340768"/>
            <a:ext cx="2041680" cy="272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2" descr="23766_4-225x30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1800" y="400050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ИЗ МОЧАЛОК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4365105"/>
            <a:ext cx="266429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ИЗ ЛОЖЕК И СТАКАНЧИКОВ</a:t>
            </a:r>
            <a:endParaRPr lang="ru-RU" dirty="0"/>
          </a:p>
        </p:txBody>
      </p:sp>
      <p:pic>
        <p:nvPicPr>
          <p:cNvPr id="3" name="Picture 10" descr="dsc046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484784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5" descr="DSCN2980 (700x525, 256Kb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105400" y="1493404"/>
            <a:ext cx="3643064" cy="273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088" y="4365104"/>
            <a:ext cx="2357757" cy="229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– ЭТО ВОЛШЕБСТВО.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36022445_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132856"/>
            <a:ext cx="3385285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лина\Desktop\театр\театр образцов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51282" y="1916832"/>
            <a:ext cx="509271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КУКЛЫ ИЗ ГУБОК</a:t>
            </a:r>
            <a:endParaRPr lang="ru-RU" dirty="0"/>
          </a:p>
        </p:txBody>
      </p:sp>
      <p:pic>
        <p:nvPicPr>
          <p:cNvPr id="3" name="Picture 8" descr="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43608" y="2165648"/>
            <a:ext cx="7272808" cy="469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НА ФЛФНЕЛЕГРАФЕ</a:t>
            </a:r>
            <a:endParaRPr lang="ru-RU" dirty="0"/>
          </a:p>
        </p:txBody>
      </p:sp>
      <p:pic>
        <p:nvPicPr>
          <p:cNvPr id="5" name="Picture 2" descr="D:\рабочий стол\театр\fl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907118"/>
            <a:ext cx="8280920" cy="495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ЗВЕРЕЙ</a:t>
            </a:r>
            <a:endParaRPr lang="ru-RU" dirty="0"/>
          </a:p>
        </p:txBody>
      </p:sp>
      <p:pic>
        <p:nvPicPr>
          <p:cNvPr id="5" name="Рисунок 4" descr="overlay-teatr-zverej-durova-moscow-131710484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50" y="2962275"/>
            <a:ext cx="4857750" cy="389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27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556792"/>
            <a:ext cx="50621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1" y="609600"/>
            <a:ext cx="7837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b="1" dirty="0" smtClean="0">
                <a:ln>
                  <a:solidFill>
                    <a:srgbClr val="7030A0"/>
                  </a:solidFill>
                </a:ln>
                <a:solidFill>
                  <a:srgbClr val="66FFFF"/>
                </a:solidFill>
              </a:rPr>
              <a:t>            </a:t>
            </a:r>
            <a:endParaRPr lang="ru-RU" sz="4800" dirty="0">
              <a:solidFill>
                <a:srgbClr val="66FFFF"/>
              </a:solidFill>
            </a:endParaRPr>
          </a:p>
        </p:txBody>
      </p:sp>
      <p:pic>
        <p:nvPicPr>
          <p:cNvPr id="6" name="Содержимое 3" descr="http://im3-tub-ru.yandex.net/i?id=204968854-41-72&amp;n=21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484784"/>
            <a:ext cx="392392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55576" y="476672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МАСОК</a:t>
            </a:r>
            <a:endParaRPr lang="ru-RU" sz="4400" dirty="0">
              <a:solidFill>
                <a:srgbClr val="66FFFF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005065"/>
            <a:ext cx="388843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5-tub-ru.yandex.net/i?id=269859573-3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700808"/>
            <a:ext cx="8064896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827584" y="260648"/>
            <a:ext cx="7464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ТЕАТРЕ ЕСТЬ СЦЕНА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79" cy="116205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ЗРИТЕЛЬНЫЙ ЗАЛ</a:t>
            </a:r>
            <a:endParaRPr lang="ru-RU" sz="4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im3-tub-ru.yandex.net/i?id=598633452-28-72&amp;n=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749550"/>
            <a:ext cx="7435552" cy="5108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7" cy="11620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ТЕАТРЕ ЕСТЬ ДЕКОРАЦИИ</a:t>
            </a:r>
            <a:endParaRPr lang="ru-RU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www.olesya-emelyanova.ru/dom-teatr/dom_teatr-master-class_dekoratsii_dlya_domashnego_teatra_1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916832"/>
            <a:ext cx="7488832" cy="470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ТЕАТРЕ ЕСТЬ АФИША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905000"/>
            <a:ext cx="35052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DC10442.JPG"/>
          <p:cNvPicPr>
            <a:picLocks noChangeAspect="1"/>
          </p:cNvPicPr>
          <p:nvPr/>
        </p:nvPicPr>
        <p:blipFill>
          <a:blip r:embed="rId3" cstate="email"/>
          <a:srcRect b="28"/>
          <a:stretch>
            <a:fillRect/>
          </a:stretch>
        </p:blipFill>
        <p:spPr>
          <a:xfrm>
            <a:off x="4572000" y="2042762"/>
            <a:ext cx="4572000" cy="481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ТЕАТРЕ ЕСТЬ РЕПЕРТУАР</a:t>
            </a:r>
            <a:endParaRPr lang="ru-RU" sz="4800" dirty="0"/>
          </a:p>
        </p:txBody>
      </p:sp>
      <p:pic>
        <p:nvPicPr>
          <p:cNvPr id="5" name="Содержимое 3" descr="http://multigonka.com.ua/useralbums/9/3/9_3_434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276872"/>
            <a:ext cx="7079704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ТЕАТРЕ ЕСТЬ КАССЫ</a:t>
            </a:r>
            <a:endParaRPr lang="ru-RU" sz="4800" dirty="0"/>
          </a:p>
        </p:txBody>
      </p:sp>
      <p:pic>
        <p:nvPicPr>
          <p:cNvPr id="5" name="Рисунок 4" descr="SDC104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6288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DC104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429001"/>
            <a:ext cx="4571999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2961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ТЕАТРЕ ЕСТЬ АКТЁРЫ И ЗРИТЕЛИ</a:t>
            </a:r>
            <a:endParaRPr lang="ru-RU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4288_1_20100430191845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916832"/>
            <a:ext cx="48245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4" descr="424a6cff1238410352880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064000" y="3581400"/>
            <a:ext cx="5080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86</Words>
  <Application>Microsoft Office PowerPoint</Application>
  <PresentationFormat>Экран (4:3)</PresentationFormat>
  <Paragraphs>26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CorelDRAW</vt:lpstr>
      <vt:lpstr>ТЕАТРАЛЬНАЯ МОЗАЙКА</vt:lpstr>
      <vt:lpstr>ТЕАТР – ЭТО ВОЛШЕБСТВО.</vt:lpstr>
      <vt:lpstr>Слайд 3</vt:lpstr>
      <vt:lpstr> ЗРИТЕЛЬНЫЙ ЗАЛ</vt:lpstr>
      <vt:lpstr>В ТЕАТРЕ ЕСТЬ ДЕКОРАЦИИ</vt:lpstr>
      <vt:lpstr>В ТЕАТРЕ ЕСТЬ АФИША</vt:lpstr>
      <vt:lpstr>В ТЕАТРЕ ЕСТЬ РЕПЕРТУАР</vt:lpstr>
      <vt:lpstr>В ТЕАТРЕ ЕСТЬ КАССЫ</vt:lpstr>
      <vt:lpstr>В ТЕАТРЕ ЕСТЬ АКТЁРЫ И ЗРИТЕЛИ</vt:lpstr>
      <vt:lpstr>ТЕАТР КУКОЛ</vt:lpstr>
      <vt:lpstr>Слайд 11</vt:lpstr>
      <vt:lpstr>Слайд 12</vt:lpstr>
      <vt:lpstr>НАСТОЛЬНЫЙ    ТЕАТР</vt:lpstr>
      <vt:lpstr>Слайд 14</vt:lpstr>
      <vt:lpstr>ТЕНЕВОЙ   ТЕАТР</vt:lpstr>
      <vt:lpstr>ТЕАТР ВЯЗАННОЙ ИГРУШКИ </vt:lpstr>
      <vt:lpstr>ТЕАТР ИЗ НОСОК И ПРИЩЕПОК </vt:lpstr>
      <vt:lpstr>ТЕАТР ИЗ МОЧАЛОК </vt:lpstr>
      <vt:lpstr>ТЕАТР ИЗ ЛОЖЕК И СТАКАНЧИКОВ</vt:lpstr>
      <vt:lpstr>КУКЛЫ ИЗ ГУБОК</vt:lpstr>
      <vt:lpstr>ТЕАТР НА ФЛФНЕЛЕГРАФЕ</vt:lpstr>
      <vt:lpstr>ТЕАТР ЗВЕРЕЙ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Алина</cp:lastModifiedBy>
  <cp:revision>85</cp:revision>
  <dcterms:created xsi:type="dcterms:W3CDTF">2014-03-11T11:40:52Z</dcterms:created>
  <dcterms:modified xsi:type="dcterms:W3CDTF">2016-01-31T14:46:45Z</dcterms:modified>
</cp:coreProperties>
</file>