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59" r:id="rId2"/>
    <p:sldId id="358" r:id="rId3"/>
    <p:sldId id="360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>
      <p:cViewPr varScale="1">
        <p:scale>
          <a:sx n="116" d="100"/>
          <a:sy n="11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2" y="1243025"/>
            <a:ext cx="7772356" cy="43719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30245"/>
            <a:ext cx="946854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Новый год 2015-2016 </a:t>
            </a: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88913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5818"/>
            <a:ext cx="5596114" cy="3147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5652120" cy="31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3969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92696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6200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147</cp:revision>
  <dcterms:created xsi:type="dcterms:W3CDTF">2013-08-25T16:28:30Z</dcterms:created>
  <dcterms:modified xsi:type="dcterms:W3CDTF">2016-01-31T08:48:53Z</dcterms:modified>
</cp:coreProperties>
</file>