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41"/>
  </p:notesMasterIdLst>
  <p:sldIdLst>
    <p:sldId id="297" r:id="rId2"/>
    <p:sldId id="322" r:id="rId3"/>
    <p:sldId id="313" r:id="rId4"/>
    <p:sldId id="298" r:id="rId5"/>
    <p:sldId id="295" r:id="rId6"/>
    <p:sldId id="286" r:id="rId7"/>
    <p:sldId id="258" r:id="rId8"/>
    <p:sldId id="259" r:id="rId9"/>
    <p:sldId id="260" r:id="rId10"/>
    <p:sldId id="261" r:id="rId11"/>
    <p:sldId id="285" r:id="rId12"/>
    <p:sldId id="319" r:id="rId13"/>
    <p:sldId id="263" r:id="rId14"/>
    <p:sldId id="264" r:id="rId15"/>
    <p:sldId id="265" r:id="rId16"/>
    <p:sldId id="289" r:id="rId17"/>
    <p:sldId id="288" r:id="rId18"/>
    <p:sldId id="320" r:id="rId19"/>
    <p:sldId id="317" r:id="rId20"/>
    <p:sldId id="270" r:id="rId21"/>
    <p:sldId id="321" r:id="rId22"/>
    <p:sldId id="272" r:id="rId23"/>
    <p:sldId id="273" r:id="rId24"/>
    <p:sldId id="274" r:id="rId25"/>
    <p:sldId id="293" r:id="rId26"/>
    <p:sldId id="299" r:id="rId27"/>
    <p:sldId id="300" r:id="rId28"/>
    <p:sldId id="301" r:id="rId29"/>
    <p:sldId id="302" r:id="rId30"/>
    <p:sldId id="304" r:id="rId31"/>
    <p:sldId id="310" r:id="rId32"/>
    <p:sldId id="311" r:id="rId33"/>
    <p:sldId id="305" r:id="rId34"/>
    <p:sldId id="306" r:id="rId35"/>
    <p:sldId id="307" r:id="rId36"/>
    <p:sldId id="308" r:id="rId37"/>
    <p:sldId id="309" r:id="rId38"/>
    <p:sldId id="312" r:id="rId39"/>
    <p:sldId id="318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72DC1-C4F7-4E44-9704-813622CE34E9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C9D29-2385-4435-9F8D-1A259A4F43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C9D29-2385-4435-9F8D-1A259A4F43D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D6218D-1521-4AC2-B259-B2E7E6C666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77940C-BA96-42DB-A822-F5E79C18F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6218D-1521-4AC2-B259-B2E7E6C666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7940C-BA96-42DB-A822-F5E79C18F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6218D-1521-4AC2-B259-B2E7E6C666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7940C-BA96-42DB-A822-F5E79C18F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6218D-1521-4AC2-B259-B2E7E6C666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7940C-BA96-42DB-A822-F5E79C18F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6218D-1521-4AC2-B259-B2E7E6C666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7940C-BA96-42DB-A822-F5E79C18F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6218D-1521-4AC2-B259-B2E7E6C666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7940C-BA96-42DB-A822-F5E79C18F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6218D-1521-4AC2-B259-B2E7E6C666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7940C-BA96-42DB-A822-F5E79C18F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6218D-1521-4AC2-B259-B2E7E6C666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7940C-BA96-42DB-A822-F5E79C18F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D6218D-1521-4AC2-B259-B2E7E6C666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7940C-BA96-42DB-A822-F5E79C18F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D6218D-1521-4AC2-B259-B2E7E6C666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77940C-BA96-42DB-A822-F5E79C18F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D6218D-1521-4AC2-B259-B2E7E6C666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77940C-BA96-42DB-A822-F5E79C18F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D6218D-1521-4AC2-B259-B2E7E6C66600}" type="datetimeFigureOut">
              <a:rPr lang="ru-RU" smtClean="0"/>
              <a:pPr/>
              <a:t>29.10.2013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77940C-BA96-42DB-A822-F5E79C18F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01845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 </a:t>
            </a: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 учитель </a:t>
            </a:r>
          </a:p>
          <a:p>
            <a:pPr algn="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«Средняя </a:t>
            </a:r>
          </a:p>
          <a:p>
            <a:pPr algn="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общеобразовательная школа №14» </a:t>
            </a:r>
          </a:p>
          <a:p>
            <a:pPr algn="r">
              <a:buNone/>
            </a:pP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Юрги Кемеровской области </a:t>
            </a:r>
          </a:p>
          <a:p>
            <a:pPr algn="r">
              <a:buNone/>
            </a:pPr>
            <a:r>
              <a:rPr lang="ru-RU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Полехина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Елена Андреевна.</a:t>
            </a:r>
            <a:endParaRPr lang="ru-RU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РУССКОМУ ЯЗЫКУ </a:t>
            </a: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УЧЕНИКОВ 8 КЛАССА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4226_html_m7306c5b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060848"/>
            <a:ext cx="3076575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«Степан Разин»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Работа чтоб ее\8 класс Русский\Однородные члены\Степан Разин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764704"/>
            <a:ext cx="9143998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Работа чтоб ее\8 класс Русский\Однородные члены\Портрет художника Сурик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916832"/>
            <a:ext cx="3238920" cy="44187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3265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Ряд МОНУМЕНТАЛЬНЫХ исторических полотен  Утро стрелец …кой казни Боярыня Морозова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Сибир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...  Ермаком Степан Разин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пр...надлежит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кисти художника Сурикова.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fc56b2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39762" y="4149080"/>
            <a:ext cx="1532638" cy="21413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Кто автор этих портретов?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Работа чтоб ее\8 класс Русский\Однородные члены\Портрет Римского-Корсак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760639" cy="50707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260648"/>
            <a:ext cx="54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«Римский-Корсаков»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 чтоб ее\8 класс Русский\Однородные члены\Portret-F.I.SHalyapina.-19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824" y="764704"/>
            <a:ext cx="4460109" cy="54726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7784" y="18864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«Шаляпин»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Работа чтоб ее\8 класс Русский\Однородные члены\ilya-re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08720"/>
            <a:ext cx="4536504" cy="540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260648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«Репин»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Работа чтоб ее\8 класс Русский\Однородные члены\Портрет Мамонтов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3"/>
            <a:ext cx="5993927" cy="52653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79712" y="260648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«Мамонтова»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01608" cy="19888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Целой ГАЛ..РЕЕЙ портретов  выдающихся  людей</a:t>
            </a:r>
            <a:r>
              <a:rPr lang="ru-RU" sz="24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Римского-Корсакова  Шаляпина  Репина  Мамонтовой и других  об…г…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тил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сокровищницу русского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кус...тва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Серов.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D:\Работа чтоб ее\8 класс Русский\Однородные члены\Валентин Серов Автопорт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916832"/>
            <a:ext cx="3851564" cy="421819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43041020_k-post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32240" y="4437112"/>
            <a:ext cx="2079176" cy="20198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называется следующая  картина, кто её автор?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Работа чтоб ее\8 класс Русский\Однородные члены\Запорож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ter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7020" y="1481138"/>
            <a:ext cx="6309960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Левитан «Над вечным покоем»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Работа чтоб ее\8 класс Русский\Однородные члены\Запорож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564904"/>
            <a:ext cx="6709566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7849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Различные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интонац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…и  лёгкую усмешку ЛУКАВУЮ улыбку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раскат...стый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хохот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перед...ёт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Репин в картине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Запорожц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  пишут письмо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турец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…кому султану.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ee776f4b9b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77772" y="4077072"/>
            <a:ext cx="1709662" cy="24254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Назовите автора пейзажей.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«Золотая осень» 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Работа чтоб ее\8 класс Русский\Однородные члены\Золотая осен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21877"/>
            <a:ext cx="8352928" cy="543841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«Над вечным покоем»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Работа чтоб ее\8 класс Русский\Однородные члены\Над вечным поко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867323" cy="587727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57592" cy="980728"/>
          </a:xfrm>
        </p:spPr>
        <p:txBody>
          <a:bodyPr/>
          <a:lstStyle/>
          <a:p>
            <a:r>
              <a:rPr lang="ru-RU" b="1" dirty="0" smtClean="0"/>
              <a:t>       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«У омута» 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Работа чтоб ее\8 класс Русский\Однородные члены\У омут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208585" cy="60932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 чтоб ее\8 класс Русский\Однородные члены\Портрет художника Исаака Левита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20888"/>
            <a:ext cx="4618526" cy="38164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9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4. Совершен…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по мастерству глубоко поэтические русские П..ЙЗАЖИ Золотая осень  Над вечным покоем  У омута  прославили имя Левитана.  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1-ая группа.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Ряд МОНУМЕНТАЛЬНЫХ исторических полотен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Утро стрелецкой казни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Боярыня Морозова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рение Сибир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Ермаком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Степан Разин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-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надлежит кисти художника Сурикова.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МОНУМЕНТАЛЬНЫЙ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- 1. об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искусстве: относящийся к созданию монументов, памятников, к оформлению архитектурных сооружений.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Монументальная живопись.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Величественный, производящий впечатление величиной, мощностью.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Монументальное здание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3. Основательный, глубокий по содержанию.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Монументальное исследование. 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Проверьте правильность выполненной работы: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2-ая группа.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Целой ГА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ЕРЕЕЙ портретов  выдающихся  людей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Римского-Корсакова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Шаляпина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Репина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Мамонтовой и других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тил сокровищницу русского 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тва Серов.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ГАЛЕРЕЯ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5) перен. Последовательный ряд, вереница образов, типов и т.п.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Проверьте правильность выполненной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3-я группа.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Различные интонац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лёгкую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усмешку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ЛУКАВУЮ улыбку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раскат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стый хохот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перед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ёт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Репин в картине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Запорожц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пишут письмо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турецкому султану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ЛУКАВЫЙ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Коварный,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хитрый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Лукавый человек. Лукавый поступок.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Игривый, исполненный добродушной хитрости.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Лукавый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взгляд. Лукавая улыбка. 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Проверьте правильность выполненной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4-аягруппа.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мастерству,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глубоко поэтические русские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ЙЗАЖИ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Золотая осень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вечным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покоем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омута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прославили имя Левитана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ПЕЙЗАЖ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рисунок, картина, изображающая виды природы, 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природы в литературном произведении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Пейзажи русских художников.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Проверьте правильность выполненной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Суриков, Репин, Шишкин, Левитан – художники.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Шишкин воспел русскую природу в своих картинах: "Утро в сосновом бору", "Рожь", "На севере диком", "Корабельная роща".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Рассмотрев предложения, сделайте вывод о теме урока. Поставьте цель.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та чтоб ее\8 класс Русский\Однородные члены\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392062" cy="543711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1.В течение жизни я побывал во многих музеях и картинных гале­реях мира: в Ватикане и Эрмитаже, в Лувре и музеях Флоренции — и всюду видел людей, восхищающихся гениальными творениями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художников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восторгающихся не только живописцем Леонардо, но и Леонардо-скульптором, Леонардо-изобретателем.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2.В числе моих любимых художников Леонардо и Рафаэль,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Кипренский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Шишкин, Рерих и Левитан. Поражает и неповторимая прелесть осенних дней средней полосы России на полотнах Левитана, и удиви­тельные пейзажи мариниста Айвазовского, и картины Верещагина-ба­талиста, и зарисовки туманного Лондона французского художника Кло­да Моне, и синий снег Гималаев на полотнах Рериха.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800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Выберите предложение с обобщающим словом, расставьте знаки препинания, составьте схему.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течение жизни я побывал во многих музеях и картинных галереях мира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Ватикане и Эрмитаже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Лувре и музеях Флоренции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всюду видел людей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восхищающихся гениальными творениями художников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восторгающихся не только живописцем Леонардо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но и Леонардо-скульптором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Леонардо-изобретателем.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Проверьте правильность выполненной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Обобщающие слова – это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Обобщающие слова являются теми же членами предложения, что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Обобщающие слова в предложении могут стоять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Тире ставится, 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Двоеточие ставится, если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Двоеточие и тире ставится,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Закончите высказывания: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Обобщающие слова – это слово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или словосочетание, которое является общим обозначением находящихся при нём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однородных членов.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Обобщающие слова являются теми же членами предложения, что и однородные члены.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Обобщающие слова в предложении могут стоять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перед однородными членами или после 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Тире ставится, если обобщающее слово стоит после перечисления однородных членов.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Двоеточие ставится, если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обобщающее слово стоит перед перечислением однородных членов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Двоеточие и тире ставится, если предложение не заканчивается после перечисления однородных членов.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2289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Проверьте правильность выполненной работы: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Составьте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о предложениях с обобщающими словами при однородных членах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предложения.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синквейна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Обобщающие </a:t>
            </a:r>
            <a:r>
              <a:rPr lang="ru-RU" b="1" dirty="0"/>
              <a:t>слова</a:t>
            </a:r>
          </a:p>
          <a:p>
            <a:r>
              <a:rPr lang="ru-RU" b="1" dirty="0"/>
              <a:t>о</a:t>
            </a:r>
            <a:r>
              <a:rPr lang="ru-RU" b="1" dirty="0" smtClean="0"/>
              <a:t>бъединяющие</a:t>
            </a:r>
            <a:r>
              <a:rPr lang="ru-RU" b="1" dirty="0"/>
              <a:t>, называющие, поясняют, конкретизируют, уточняют.</a:t>
            </a:r>
          </a:p>
          <a:p>
            <a:r>
              <a:rPr lang="ru-RU" b="1" dirty="0"/>
              <a:t>Дружат с двоеточием и тире!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Синквейн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Закончите высказывания.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уроке я узнал…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Работать мне было …, потому что …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Помогал мне …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Мешал мне …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Больше всего мне понравилось …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Труднее всего было …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899593" y="1052367"/>
          <a:ext cx="7344816" cy="5749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662"/>
                <a:gridCol w="4253882"/>
                <a:gridCol w="2448272"/>
              </a:tblGrid>
              <a:tr h="62722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Вид работы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07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Знание теории, схем</a:t>
                      </a: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483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Правильность выбора букв и знаков препинания в предложениях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07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Знание  художников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их полотен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483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Полезность моей работы для группы</a:t>
                      </a:r>
                    </a:p>
                    <a:p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07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5..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Общая итоговая оценка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Оценочный лист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289e9894ff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7425" y="1915319"/>
            <a:ext cx="462915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Спасибо за работу!</a:t>
            </a:r>
            <a:b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57192"/>
          </a:xfrm>
        </p:spPr>
        <p:txBody>
          <a:bodyPr>
            <a:noAutofit/>
          </a:bodyPr>
          <a:lstStyle/>
          <a:p>
            <a:pPr marL="0" indent="0"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«Обобщающие слова при однородных членах предложения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знаки препинания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при них»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урока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сформировать умения и навыки постановки знаков препинания в предложениях с однородными членами предложения</a:t>
            </a:r>
            <a:r>
              <a:rPr lang="ru-RU" sz="3600" b="1" dirty="0" smtClean="0"/>
              <a:t>.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87704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Задания группам: </a:t>
            </a:r>
            <a:r>
              <a:rPr lang="ru-RU" b="1" i="1" dirty="0" smtClean="0">
                <a:solidFill>
                  <a:srgbClr val="0070C0"/>
                </a:solidFill>
              </a:rPr>
              <a:t/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вставить пропущенные буквы, знаки препинания, составить схему предложений.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8625136" cy="38164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Кто автор этих полотен?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11578772_A-16-043-Zadumalsya-Pic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861048"/>
            <a:ext cx="2657872" cy="2657872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Работа чтоб ее\8 класс Русский\Однородные члены\Утро стрелецкой каз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75" y="908721"/>
            <a:ext cx="9164575" cy="5949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260648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«Утро стрелецкой казни»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Работа чтоб ее\8 класс Русский\Однородные члены\Vasily_Surikov_-_Боярыня_Морозова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484" y="1124744"/>
            <a:ext cx="9162484" cy="62769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332656"/>
            <a:ext cx="5495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«Боярыня Морозова»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19256" cy="70881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«Покорение Сибири  Ермаком» 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Работа чтоб ее\8 класс Русский\Однородные члены\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735</TotalTime>
  <Words>718</Words>
  <Application>Microsoft Office PowerPoint</Application>
  <PresentationFormat>Экран (4:3)</PresentationFormat>
  <Paragraphs>114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Открытая</vt:lpstr>
      <vt:lpstr>ПРЕЗЕНТАЦИЯ  ПО РУССКОМУ ЯЗЫКУ  ДЛЯ УЧЕНИКОВ 8 КЛАССА</vt:lpstr>
      <vt:lpstr>Левитан «Над вечным покоем»</vt:lpstr>
      <vt:lpstr> Рассмотрев предложения, сделайте вывод о теме урока. Поставьте цель. </vt:lpstr>
      <vt:lpstr>Тема урока: «Обобщающие слова при однородных членах предложения  и знаки препинания  при них»  Основная цель урока - сформировать умения и навыки постановки знаков препинания в предложениях с однородными членами предложения. </vt:lpstr>
      <vt:lpstr> Задания группам:   вставить пропущенные буквы, знаки препинания, составить схему предложений. </vt:lpstr>
      <vt:lpstr>Кто автор этих полотен?</vt:lpstr>
      <vt:lpstr>Слайд 7</vt:lpstr>
      <vt:lpstr>Слайд 8</vt:lpstr>
      <vt:lpstr>        «Покорение Сибири  Ермаком» </vt:lpstr>
      <vt:lpstr>                    «Степан Разин»</vt:lpstr>
      <vt:lpstr>    </vt:lpstr>
      <vt:lpstr>      Кто автор этих портретов?</vt:lpstr>
      <vt:lpstr>Слайд 13</vt:lpstr>
      <vt:lpstr>Слайд 14</vt:lpstr>
      <vt:lpstr>Слайд 15</vt:lpstr>
      <vt:lpstr>Слайд 16</vt:lpstr>
      <vt:lpstr> 2. Целой ГАЛ..РЕЕЙ портретов  выдающихся  людей  Римского-Корсакова  Шаляпина  Репина  Мамонтовой и других  об…г…тил сокровищницу русского ис…кус...тва Серов.</vt:lpstr>
      <vt:lpstr>Как называется следующая  картина, кто её автор?</vt:lpstr>
      <vt:lpstr>Слайд 19</vt:lpstr>
      <vt:lpstr>Слайд 20</vt:lpstr>
      <vt:lpstr>   Назовите автора пейзажей.</vt:lpstr>
      <vt:lpstr>                 «Золотая осень»  </vt:lpstr>
      <vt:lpstr>               «Над вечным покоем» </vt:lpstr>
      <vt:lpstr>                 «У омута»  </vt:lpstr>
      <vt:lpstr>Слайд 25</vt:lpstr>
      <vt:lpstr>Проверьте правильность выполненной работы:</vt:lpstr>
      <vt:lpstr>Проверьте правильность выполненной работы:</vt:lpstr>
      <vt:lpstr>Проверьте правильность выполненной работы:</vt:lpstr>
      <vt:lpstr>Проверьте правильность выполненной работы:</vt:lpstr>
      <vt:lpstr>Слайд 30</vt:lpstr>
      <vt:lpstr>Выберите предложение с обобщающим словом, расставьте знаки препинания, составьте схему.</vt:lpstr>
      <vt:lpstr>Проверьте правильность выполненной работы:</vt:lpstr>
      <vt:lpstr>Закончите высказывания: </vt:lpstr>
      <vt:lpstr>Проверьте правильность выполненной работы:</vt:lpstr>
      <vt:lpstr>Создание синквейна</vt:lpstr>
      <vt:lpstr>Синквейн</vt:lpstr>
      <vt:lpstr>Рефлексия</vt:lpstr>
      <vt:lpstr>Оценочный лист</vt:lpstr>
      <vt:lpstr>Спасибо за работу!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Ellen</dc:creator>
  <cp:lastModifiedBy>Ellen</cp:lastModifiedBy>
  <cp:revision>168</cp:revision>
  <dcterms:created xsi:type="dcterms:W3CDTF">2013-01-30T15:15:05Z</dcterms:created>
  <dcterms:modified xsi:type="dcterms:W3CDTF">2013-10-29T17:51:30Z</dcterms:modified>
</cp:coreProperties>
</file>