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692696"/>
            <a:ext cx="7999040" cy="8826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МБОУ 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Старокакерлинская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сош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»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987824" y="1556792"/>
            <a:ext cx="3642484" cy="7117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Мастер-класс</a:t>
            </a:r>
            <a:endParaRPr lang="ru-RU" sz="24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1547664" y="4725144"/>
            <a:ext cx="6912768" cy="792088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Учитель: Салихова </a:t>
            </a:r>
            <a:r>
              <a:rPr lang="ru-RU" dirty="0" err="1" smtClean="0"/>
              <a:t>Фирузя</a:t>
            </a:r>
            <a:r>
              <a:rPr lang="ru-RU" dirty="0" smtClean="0"/>
              <a:t> </a:t>
            </a:r>
            <a:r>
              <a:rPr lang="ru-RU" dirty="0" err="1" smtClean="0"/>
              <a:t>Фатыховна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sz="quarter" idx="2"/>
          </p:nvPr>
        </p:nvSpPr>
        <p:spPr>
          <a:xfrm>
            <a:off x="899592" y="2348880"/>
            <a:ext cx="76328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Математика - интересная наука»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740080" cy="838200"/>
          </a:xfrm>
        </p:spPr>
        <p:txBody>
          <a:bodyPr/>
          <a:lstStyle/>
          <a:p>
            <a:pPr algn="ctr"/>
            <a:r>
              <a:rPr lang="ru-RU" dirty="0" smtClean="0"/>
              <a:t> 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«Я понимаю интеллектуальная игра – это игра которая развивает ум».</a:t>
            </a:r>
          </a:p>
          <a:p>
            <a:r>
              <a:rPr lang="ru-RU" dirty="0" smtClean="0"/>
              <a:t>«Интеллектуальная игра – это игра в которой надо думать».</a:t>
            </a:r>
          </a:p>
          <a:p>
            <a:r>
              <a:rPr lang="ru-RU" dirty="0" smtClean="0"/>
              <a:t>«Я понимаю интеллектуальную игру так, там: используется интеллект человека».</a:t>
            </a:r>
          </a:p>
          <a:p>
            <a:r>
              <a:rPr lang="ru-RU" dirty="0" smtClean="0"/>
              <a:t>«Интеллектуальная игра – это самостоятельная игра».</a:t>
            </a:r>
          </a:p>
          <a:p>
            <a:r>
              <a:rPr lang="ru-RU" dirty="0" smtClean="0"/>
              <a:t>«Интеллектуальная игра – это игра в которой надо очень хорошо думать».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731968" cy="27363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Мы пришли в выводу: «Всё гениально и просто!».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Ученик  познаёт математику через игровую деятельность.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Игрушки, игры сопровождают ученика с момента рождения. Интеллектуальные игры развивают способности к общению и учёбе.</a:t>
            </a:r>
            <a:endParaRPr lang="ru-RU" sz="2400" dirty="0"/>
          </a:p>
        </p:txBody>
      </p:sp>
      <p:pic>
        <p:nvPicPr>
          <p:cNvPr id="10242" name="Picture 2" descr="http://www.klass39.ru/wp-content/uploads/2015/07/obruch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996952"/>
            <a:ext cx="4176464" cy="3606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9555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Ученики 5 класса любят играть в такие интеллектуальные игры: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3816424" cy="46805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Числовые ребусы;</a:t>
            </a:r>
          </a:p>
          <a:p>
            <a:r>
              <a:rPr lang="ru-RU" b="1" dirty="0" smtClean="0"/>
              <a:t>Задачи шутки;</a:t>
            </a:r>
          </a:p>
          <a:p>
            <a:r>
              <a:rPr lang="ru-RU" b="1" dirty="0" smtClean="0"/>
              <a:t>Числовые построения;</a:t>
            </a:r>
          </a:p>
          <a:p>
            <a:r>
              <a:rPr lang="ru-RU" b="1" dirty="0" smtClean="0"/>
              <a:t>Текстовые задачи;</a:t>
            </a:r>
          </a:p>
          <a:p>
            <a:r>
              <a:rPr lang="ru-RU" b="1" dirty="0" smtClean="0"/>
              <a:t>Задачи на разрезание;</a:t>
            </a:r>
          </a:p>
          <a:p>
            <a:r>
              <a:rPr lang="ru-RU" b="1" dirty="0" smtClean="0"/>
              <a:t>Презентации</a:t>
            </a:r>
            <a:endParaRPr lang="ru-RU" b="1" dirty="0" smtClean="0"/>
          </a:p>
          <a:p>
            <a:r>
              <a:rPr lang="ru-RU" b="1" dirty="0" smtClean="0"/>
              <a:t>Кроссворды, </a:t>
            </a:r>
            <a:r>
              <a:rPr lang="ru-RU" b="1" dirty="0" smtClean="0"/>
              <a:t>ребусы.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9218" name="Picture 2" descr="http://xn---1-mlclgj2f.xn--p1ai/images/zn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126154" cy="4618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Фируза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9624" y="4005064"/>
            <a:ext cx="3384376" cy="253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692696"/>
            <a:ext cx="5635352" cy="1099592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Интересные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632848" cy="47251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Подумай и сосчитай Чтоб одеть тепло сыночков,</a:t>
            </a:r>
          </a:p>
          <a:p>
            <a:pPr>
              <a:buNone/>
            </a:pPr>
            <a:r>
              <a:rPr lang="ru-RU" dirty="0" smtClean="0"/>
              <a:t> Не хватает двух носочков.</a:t>
            </a:r>
          </a:p>
          <a:p>
            <a:pPr>
              <a:buNone/>
            </a:pPr>
            <a:r>
              <a:rPr lang="ru-RU" dirty="0" smtClean="0"/>
              <a:t> Сколько же в семье сынков,</a:t>
            </a:r>
          </a:p>
          <a:p>
            <a:pPr>
              <a:buNone/>
            </a:pPr>
            <a:r>
              <a:rPr lang="ru-RU" dirty="0" smtClean="0"/>
              <a:t> Если в доме шесть носков?</a:t>
            </a:r>
          </a:p>
          <a:p>
            <a:endParaRPr lang="ru-RU" dirty="0"/>
          </a:p>
        </p:txBody>
      </p:sp>
      <p:pic>
        <p:nvPicPr>
          <p:cNvPr id="8193" name="Picture 1" descr="C:\Users\Фируза\Desktop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50320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332656"/>
            <a:ext cx="5347320" cy="96274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Найдите числа</a:t>
            </a:r>
            <a:endParaRPr lang="ru-RU" dirty="0"/>
          </a:p>
        </p:txBody>
      </p:sp>
      <p:pic>
        <p:nvPicPr>
          <p:cNvPr id="4" name="Picture 2" descr="C:\Users\Фируза\Desktop\raschitat-davlenie-zagadk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840760" cy="507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Веселая задача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7714104" cy="22322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Три </a:t>
            </a:r>
            <a:r>
              <a:rPr lang="ru-RU" dirty="0" smtClean="0"/>
              <a:t>курицы за три дня несут три яйца. Сколько яиц снесут 12 таких же курей за 12 дней?</a:t>
            </a:r>
            <a:endParaRPr lang="ru-RU" dirty="0"/>
          </a:p>
        </p:txBody>
      </p:sp>
      <p:pic>
        <p:nvPicPr>
          <p:cNvPr id="32770" name="Picture 2" descr="https://encrypted-tbn3.gstatic.com/images?q=tbn:ANd9GcRbE0snatH9l4eQsN8wkM2nGftGCaUUFrskAxns4wMYXubU-j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529318"/>
            <a:ext cx="5616624" cy="4207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57200"/>
            <a:ext cx="7920880" cy="21797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Вашу наблюдательность можно  проверить путем счета треугольников.</a:t>
            </a:r>
            <a:b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     Сколько треугольников изображено в геометрической фигуре?</a:t>
            </a:r>
            <a:endParaRPr lang="ru-RU" sz="2800" dirty="0"/>
          </a:p>
        </p:txBody>
      </p:sp>
      <p:pic>
        <p:nvPicPr>
          <p:cNvPr id="4" name="Picture 3" descr="C:\Users\Фируза\Desktop\треугол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12288"/>
            <a:ext cx="4392116" cy="424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Фируза\Desktop\сма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140968"/>
            <a:ext cx="2857500" cy="320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Математика – интересная наука.</a:t>
            </a:r>
            <a:endParaRPr lang="ru-RU" dirty="0"/>
          </a:p>
        </p:txBody>
      </p:sp>
      <p:pic>
        <p:nvPicPr>
          <p:cNvPr id="4" name="Picture 4" descr="C:\Users\Фируза\Desktop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7912010" cy="424847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068960"/>
            <a:ext cx="8172400" cy="8382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СПАСИБО ЗА ВНИМАНИЕ!!!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Математика</a:t>
            </a:r>
            <a:r>
              <a:rPr lang="ru-RU" dirty="0" smtClean="0"/>
              <a:t> - царица всех наук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299648" cy="4464496"/>
          </a:xfrm>
        </p:spPr>
        <p:txBody>
          <a:bodyPr/>
          <a:lstStyle/>
          <a:p>
            <a:r>
              <a:rPr lang="ru-RU" dirty="0" smtClean="0"/>
              <a:t>Математика - царица всех наук</a:t>
            </a:r>
            <a:r>
              <a:rPr lang="ru-RU" dirty="0" smtClean="0"/>
              <a:t>. </a:t>
            </a:r>
            <a:r>
              <a:rPr lang="ru-RU" dirty="0" smtClean="0"/>
              <a:t>Она может быть разной: порой необычайно простой, временами сложной, но неизменно интересной увлекательной.   Характер у математики непростой! Тем и интересна математика, что она такая разная и непредсказуемая</a:t>
            </a:r>
          </a:p>
          <a:p>
            <a:endParaRPr lang="ru-RU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3456384" cy="267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110825"/>
            <a:ext cx="3419628" cy="274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35896" y="476672"/>
            <a:ext cx="5283696" cy="5636096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/>
              <a:t>«Сделать учебную работу насколько возможно интересной для ребенка и не превратить ее в забаву – это одна из труднейших задач в дидактике»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 «…ученье, лишённое всякого интереса, убивает в ученике охоту к ученью…» </a:t>
            </a:r>
            <a:br>
              <a:rPr lang="ru-RU" sz="2800" b="1" dirty="0" smtClean="0"/>
            </a:br>
            <a:r>
              <a:rPr lang="ru-RU" sz="2800" b="1" dirty="0" smtClean="0"/>
              <a:t>   (К.Д.Ушинский).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9" name="Picture 2" descr="C:\Users\Фируза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3323403" cy="4263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731968" cy="309634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Математика – наука серьезная, чтобы её хорошо освоили ученики вводятся элементы игры. Для любого ребёнка игра – это норма, поэтому в детском возрасте каждый должен играть, даже когда делает серьезное дело. У ребенка есть страсть к игре и её надо удовлетворить.</a:t>
            </a:r>
            <a:endParaRPr lang="ru-RU" sz="2400" dirty="0"/>
          </a:p>
        </p:txBody>
      </p:sp>
      <p:pic>
        <p:nvPicPr>
          <p:cNvPr id="4" name="Picture 4" descr="C:\Users\Фируза\Desktop\Фируза апа\DSCF79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11760" y="3068960"/>
            <a:ext cx="4534593" cy="3387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75984" cy="280831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        В процессе игры у школьника развивается настойчивость, стремление к успеху.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       Детям нравятся игры, в которых они могли бы проявить смелость, мужество, благородство, смекалку. В игре дети стремятся реализовать то, что не удается в действительности.</a:t>
            </a:r>
            <a:endParaRPr lang="ru-RU" sz="2400" dirty="0"/>
          </a:p>
        </p:txBody>
      </p:sp>
      <p:pic>
        <p:nvPicPr>
          <p:cNvPr id="1026" name="Picture 2" descr="C:\Users\Фируза\Desktop\Фируза апа\DSCF79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54262"/>
            <a:ext cx="4680520" cy="3494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47992" cy="23762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         Слабоуспевающий ученик берёт на себя роль «хорошего» ученика в игровых условиях и выполняет её.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	Даже самые пассивные из детей включаются в игру с огромным желанием. Они изо всех сил стараются не подвести товарищей.</a:t>
            </a:r>
            <a:endParaRPr lang="ru-RU" sz="2400" dirty="0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71800" y="2996952"/>
            <a:ext cx="4762500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 rot="19624881">
            <a:off x="-429713" y="2915194"/>
            <a:ext cx="9825858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Игра – вид культурной человеческой деятельности</a:t>
            </a:r>
          </a:p>
        </p:txBody>
      </p:sp>
      <p:pic>
        <p:nvPicPr>
          <p:cNvPr id="14338" name="Picture 2" descr="http://cs418931.vk.me/v418931676/26fa/UNDwL7lhZ1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3912890" cy="2928739"/>
          </a:xfrm>
          <a:prstGeom prst="rect">
            <a:avLst/>
          </a:prstGeom>
          <a:noFill/>
        </p:spPr>
      </p:pic>
      <p:pic>
        <p:nvPicPr>
          <p:cNvPr id="14342" name="Picture 6" descr="http://super-day.ru/wp-content/uploads/2012/03/e11d9cdf7ae642eadc134290ced1aeb8-jpg-300x2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1" y="3356992"/>
            <a:ext cx="3717773" cy="2800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731968" cy="18002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Интеллектуальная игра – это вид игры, основанный на применении игроками своего интеллекта или эрудиции</a:t>
            </a:r>
            <a:endParaRPr lang="ru-RU" sz="2400" dirty="0"/>
          </a:p>
        </p:txBody>
      </p:sp>
      <p:pic>
        <p:nvPicPr>
          <p:cNvPr id="13314" name="Picture 2" descr="http://cs309716.vk.me/v309716477/7593/XZEaFwGW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32856"/>
            <a:ext cx="57531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Я провела опрос по теме «Интеллектуальные игры на уроке математики» среди учеников 5 класса . Приняли участие в опросе 11человек. Входе опроса было выявлено, как ученики понимают выражение «интеллектуальная игра».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390</Words>
  <Application>Microsoft Office PowerPoint</Application>
  <PresentationFormat>Экран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МБОУ «Старокакерлинская сош» </vt:lpstr>
      <vt:lpstr>Математика - царица всех наук</vt:lpstr>
      <vt:lpstr>«Сделать учебную работу насколько возможно интересной для ребенка и не превратить ее в забаву – это одна из труднейших задач в дидактике»  «…ученье, лишённое всякого интереса, убивает в ученике охоту к ученью…»     (К.Д.Ушинский). </vt:lpstr>
      <vt:lpstr>Математика – наука серьезная, чтобы её хорошо освоили ученики вводятся элементы игры. Для любого ребёнка игра – это норма, поэтому в детском возрасте каждый должен играть, даже когда делает серьезное дело. У ребенка есть страсть к игре и её надо удовлетворить.</vt:lpstr>
      <vt:lpstr>           В процессе игры у школьника развивается настойчивость, стремление к успеху.           Детям нравятся игры, в которых они могли бы проявить смелость, мужество, благородство, смекалку. В игре дети стремятся реализовать то, что не удается в действительности.</vt:lpstr>
      <vt:lpstr>            Слабоуспевающий ученик берёт на себя роль «хорошего» ученика в игровых условиях и выполняет её.  Даже самые пассивные из детей включаются в игру с огромным желанием. Они изо всех сил стараются не подвести товарищей.</vt:lpstr>
      <vt:lpstr>Игра – вид культурной человеческой деятельности</vt:lpstr>
      <vt:lpstr>Интеллектуальная игра – это вид игры, основанный на применении игроками своего интеллекта или эрудиции</vt:lpstr>
      <vt:lpstr>Слайд 9</vt:lpstr>
      <vt:lpstr> Ответы:</vt:lpstr>
      <vt:lpstr>Мы пришли в выводу: «Всё гениально и просто!». Ученик  познаёт математику через игровую деятельность. Игрушки, игры сопровождают ученика с момента рождения. Интеллектуальные игры развивают способности к общению и учёбе.</vt:lpstr>
      <vt:lpstr>Ученики 5 класса любят играть в такие интеллектуальные игры:</vt:lpstr>
      <vt:lpstr>Интересные вопросы</vt:lpstr>
      <vt:lpstr>Найдите числа</vt:lpstr>
      <vt:lpstr>Веселая задача</vt:lpstr>
      <vt:lpstr>Вашу наблюдательность можно  проверить путем счета треугольников.      Сколько треугольников изображено в геометрической фигуре?</vt:lpstr>
      <vt:lpstr>Математика – интересная наука.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«Старокакерлинская сош» </dc:title>
  <dc:creator>Фируза</dc:creator>
  <cp:lastModifiedBy>Фируза</cp:lastModifiedBy>
  <cp:revision>9</cp:revision>
  <dcterms:created xsi:type="dcterms:W3CDTF">2016-02-05T07:22:30Z</dcterms:created>
  <dcterms:modified xsi:type="dcterms:W3CDTF">2016-02-07T17:52:27Z</dcterms:modified>
</cp:coreProperties>
</file>