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90FC47-F20D-42A2-A571-599CBC39B151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9179A9-498F-4AFD-A464-D2DA8BCD702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РЕБУСЫ ПО МАТЕМАТИКЕ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Губарева Л.П. учитель начальных классов </a:t>
            </a:r>
            <a:endParaRPr 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work\Desktop\matematik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8153400" cy="5867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304800"/>
            <a:ext cx="7315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/>
              <a:t>А вот и </a:t>
            </a:r>
            <a:r>
              <a:rPr lang="ru-RU" sz="3600" b="1" u="sng" dirty="0"/>
              <a:t>ОТВЕТЫ на ребусы</a:t>
            </a:r>
            <a:r>
              <a:rPr lang="ru-RU" sz="3600" u="sng" dirty="0"/>
              <a:t>:</a:t>
            </a:r>
            <a:endParaRPr lang="ru-RU" sz="3600" dirty="0"/>
          </a:p>
          <a:p>
            <a:r>
              <a:rPr lang="ru-RU" sz="3600" dirty="0"/>
              <a:t>1.  Алгебра</a:t>
            </a:r>
          </a:p>
          <a:p>
            <a:r>
              <a:rPr lang="ru-RU" sz="3600" dirty="0"/>
              <a:t>2. Геометрия</a:t>
            </a:r>
          </a:p>
          <a:p>
            <a:r>
              <a:rPr lang="ru-RU" sz="3600" dirty="0"/>
              <a:t>3. Линейка</a:t>
            </a:r>
          </a:p>
          <a:p>
            <a:r>
              <a:rPr lang="ru-RU" sz="3600" dirty="0"/>
              <a:t>4. Уравнение</a:t>
            </a:r>
          </a:p>
          <a:p>
            <a:r>
              <a:rPr lang="ru-RU" sz="3600" dirty="0"/>
              <a:t>5. Диаметр</a:t>
            </a:r>
          </a:p>
          <a:p>
            <a:r>
              <a:rPr lang="ru-RU" sz="3600" dirty="0"/>
              <a:t>6. Циркуль</a:t>
            </a:r>
          </a:p>
          <a:p>
            <a:r>
              <a:rPr lang="ru-RU" sz="3600" dirty="0"/>
              <a:t>7. Транспортир</a:t>
            </a:r>
          </a:p>
          <a:p>
            <a:r>
              <a:rPr lang="ru-RU" sz="3600" dirty="0"/>
              <a:t>8. Конус</a:t>
            </a:r>
          </a:p>
          <a:p>
            <a:r>
              <a:rPr lang="ru-RU" sz="3600" dirty="0" smtClean="0"/>
              <a:t>9.Точка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9144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http://pesochnizza.ru/igroteka/matematicheskie-rebusy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work\Desktop\matematik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5638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work\Desktop\matematika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305800" cy="6400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work\Desktop\matematika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229600" cy="5867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work\Desktop\matematika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458200" cy="5791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ork\Desktop\matematik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229600" cy="6248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pesochnizza.ru/wp-content/uploads/2012/05/matematika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001000" cy="5562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work\Desktop\matematika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8915400" cy="609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esochnizza.ru/wp-content/uploads/2012/05/matematika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7924800" cy="6172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14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РЕБУСЫ ПО МАТЕМАТИКЕ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work</cp:lastModifiedBy>
  <cp:revision>4</cp:revision>
  <dcterms:created xsi:type="dcterms:W3CDTF">2016-02-12T07:52:22Z</dcterms:created>
  <dcterms:modified xsi:type="dcterms:W3CDTF">2016-02-12T09:02:35Z</dcterms:modified>
</cp:coreProperties>
</file>