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536D-A392-445B-BAB9-A5ABBD64D5F1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17A0-2E10-4C85-8701-2B25793A8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sz="6000" b="1" dirty="0" smtClean="0"/>
              <a:t>Измерение времени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История </a:t>
            </a:r>
            <a:r>
              <a:rPr lang="ru-RU" b="1" dirty="0" smtClean="0"/>
              <a:t>5 класс</a:t>
            </a:r>
          </a:p>
          <a:p>
            <a:pPr algn="r"/>
            <a:r>
              <a:rPr lang="ru-RU" b="1" dirty="0" smtClean="0"/>
              <a:t>Учитель истории и обществознания </a:t>
            </a:r>
          </a:p>
          <a:p>
            <a:pPr algn="r"/>
            <a:r>
              <a:rPr lang="ru-RU" b="1" dirty="0" smtClean="0"/>
              <a:t>Терентьева Елена Моисеевна</a:t>
            </a:r>
          </a:p>
          <a:p>
            <a:pPr algn="r"/>
            <a:r>
              <a:rPr lang="ru-RU" b="1" dirty="0" smtClean="0"/>
              <a:t>ГОУ СОШ №335</a:t>
            </a:r>
          </a:p>
          <a:p>
            <a:pPr algn="r"/>
            <a:r>
              <a:rPr lang="ru-RU" b="1" dirty="0" smtClean="0"/>
              <a:t>г. Пушкин, СПб</a:t>
            </a:r>
          </a:p>
          <a:p>
            <a:pPr algn="r"/>
            <a:r>
              <a:rPr lang="ru-RU" b="1" dirty="0" smtClean="0"/>
              <a:t>2010г.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Хронология</a:t>
            </a:r>
          </a:p>
          <a:p>
            <a:r>
              <a:rPr lang="ru-RU" sz="4400" b="1" dirty="0" smtClean="0"/>
              <a:t>Дата</a:t>
            </a:r>
          </a:p>
          <a:p>
            <a:r>
              <a:rPr lang="ru-RU" sz="4400" b="1" dirty="0" smtClean="0"/>
              <a:t>Мера времени: год, век, тысячелетие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Хронология – порядок событий.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называется датой.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Мера времени – год.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Точка отсчета времени.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Измерение времени по векам.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Историческая хронология.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Расскажите – как гибнут памятники старины.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такое исторические источники?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какие группы делятся исторические источники, приведите примеры.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историки называют документами?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надо тщательно проверять достоверность исторических материалов?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у вас есть личные документы?</a:t>
            </a:r>
          </a:p>
          <a:p>
            <a:pPr marL="514350" indent="-514350">
              <a:buAutoNum type="arabicPeriod"/>
            </a:pPr>
            <a:r>
              <a:rPr lang="ru-RU" dirty="0" smtClean="0"/>
              <a:t>Таблица.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Хронология – порядок событий.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Как вы понимаете слово – «порядок»?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Выполняем задание № 1 в р.т. Стр.9</a:t>
            </a:r>
          </a:p>
          <a:p>
            <a:pPr>
              <a:buFont typeface="Wingdings" pitchFamily="2" charset="2"/>
              <a:buChar char="q"/>
            </a:pPr>
            <a:r>
              <a:rPr lang="ru-RU" u="sng" dirty="0" smtClean="0"/>
              <a:t>Хроно</a:t>
            </a:r>
            <a:r>
              <a:rPr lang="ru-RU" dirty="0" smtClean="0"/>
              <a:t>логия ( от греческого </a:t>
            </a:r>
            <a:r>
              <a:rPr lang="ru-RU" u="sng" dirty="0" smtClean="0"/>
              <a:t>время</a:t>
            </a:r>
            <a:r>
              <a:rPr lang="ru-RU" dirty="0" smtClean="0"/>
              <a:t> + учение)- последовательность исторических событий во времени. (№1)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Выполняем задание в р.т. № 2 </a:t>
            </a:r>
            <a:r>
              <a:rPr lang="ru-RU" dirty="0" err="1" smtClean="0"/>
              <a:t>стр</a:t>
            </a:r>
            <a:r>
              <a:rPr lang="ru-RU" dirty="0" smtClean="0"/>
              <a:t> 9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5013176"/>
          <a:ext cx="609600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1957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1961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1965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1969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лена\Desktop\03_Belka_i_Strelka_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6352229" cy="4525963"/>
          </a:xfrm>
          <a:prstGeom prst="rect">
            <a:avLst/>
          </a:prstGeom>
          <a:noFill/>
        </p:spPr>
      </p:pic>
      <p:pic>
        <p:nvPicPr>
          <p:cNvPr id="1027" name="Picture 3" descr="C:\Users\елена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14625"/>
            <a:ext cx="5715000" cy="414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199…г         школа                  детский сад               20……г.</a:t>
            </a:r>
            <a:br>
              <a:rPr lang="ru-RU" sz="3200" dirty="0" smtClean="0"/>
            </a:br>
            <a:r>
              <a:rPr lang="ru-RU" sz="3200" dirty="0" smtClean="0"/>
              <a:t>                    1 класс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68960"/>
          <a:ext cx="822959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1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2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3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4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5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6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7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8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9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10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11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12</a:t>
                      </a:r>
                      <a:endParaRPr lang="ru-RU" sz="3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b="0" dirty="0" smtClean="0"/>
                        <a:t>13</a:t>
                      </a:r>
                      <a:endParaRPr lang="ru-RU" sz="3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называется датой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/>
              <a:t>Обозначение года, месяца, числа произошедшего события  называется  </a:t>
            </a:r>
            <a:r>
              <a:rPr lang="ru-RU" sz="6000" b="1" dirty="0" smtClean="0"/>
              <a:t>датой.</a:t>
            </a:r>
          </a:p>
          <a:p>
            <a:pPr algn="ctr">
              <a:buNone/>
            </a:pPr>
            <a:r>
              <a:rPr lang="ru-RU" sz="6000" b="1" dirty="0" smtClean="0"/>
              <a:t>8 сентября 1941 г – начало блокады Ленинграда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Мера времени -  год, век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 января             А) начало нового года в 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          Древней Руси</a:t>
            </a:r>
          </a:p>
          <a:p>
            <a:pPr marL="514350" indent="-514350">
              <a:buNone/>
            </a:pPr>
            <a:r>
              <a:rPr lang="ru-RU" dirty="0" smtClean="0"/>
              <a:t>2) 1 марта                Б) начало нового года, 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введенное Петром </a:t>
            </a:r>
            <a:r>
              <a:rPr lang="en-US" dirty="0" smtClean="0"/>
              <a:t>I</a:t>
            </a:r>
            <a:r>
              <a:rPr lang="ru-RU" dirty="0" smtClean="0"/>
              <a:t> в 1700 г.</a:t>
            </a:r>
          </a:p>
          <a:p>
            <a:pPr marL="514350" indent="-514350">
              <a:buNone/>
            </a:pPr>
            <a:r>
              <a:rPr lang="ru-RU" dirty="0" smtClean="0"/>
              <a:t>3) 1 сентября          В) начало нового года, 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принятое в России с 1492 г.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2555776" y="1988840"/>
            <a:ext cx="1296144" cy="115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411760" y="2060848"/>
            <a:ext cx="1296144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71800" y="4293096"/>
            <a:ext cx="10081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252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 Измерение времени</vt:lpstr>
      <vt:lpstr>Основные понятия</vt:lpstr>
      <vt:lpstr>Основные вопросы урока</vt:lpstr>
      <vt:lpstr>Проверка домашнего задания:</vt:lpstr>
      <vt:lpstr>Хронология – порядок событий.</vt:lpstr>
      <vt:lpstr>Слайд 6</vt:lpstr>
      <vt:lpstr>       199…г         школа                  детский сад               20……г.                     1 класс </vt:lpstr>
      <vt:lpstr>Что называется датой </vt:lpstr>
      <vt:lpstr>Мера времени -  год, век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Измерение времени</dc:title>
  <dc:creator>елена</dc:creator>
  <cp:lastModifiedBy>sh335</cp:lastModifiedBy>
  <cp:revision>20</cp:revision>
  <dcterms:created xsi:type="dcterms:W3CDTF">2010-09-04T02:44:28Z</dcterms:created>
  <dcterms:modified xsi:type="dcterms:W3CDTF">2011-10-02T07:57:46Z</dcterms:modified>
</cp:coreProperties>
</file>