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63" r:id="rId5"/>
    <p:sldId id="264" r:id="rId6"/>
    <p:sldId id="260" r:id="rId7"/>
    <p:sldId id="261" r:id="rId8"/>
    <p:sldId id="262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DBD3"/>
    <a:srgbClr val="E6E3D0"/>
    <a:srgbClr val="E1DEC5"/>
    <a:srgbClr val="8F6D58"/>
    <a:srgbClr val="906D58"/>
    <a:srgbClr val="EDE7E3"/>
    <a:srgbClr val="EAE3DE"/>
    <a:srgbClr val="E2D7D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4784" autoAdjust="0"/>
    <p:restoredTop sz="90929"/>
  </p:normalViewPr>
  <p:slideViewPr>
    <p:cSldViewPr>
      <p:cViewPr varScale="1">
        <p:scale>
          <a:sx n="95" d="100"/>
          <a:sy n="95" d="100"/>
        </p:scale>
        <p:origin x="-1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ru-RU"/>
          </a:p>
        </p:txBody>
      </p:sp>
      <p:pic>
        <p:nvPicPr>
          <p:cNvPr id="3075" name="Picture 3" descr="A:\minispi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</p:spPr>
      </p:pic>
      <p:sp>
        <p:nvSpPr>
          <p:cNvPr id="307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/>
          </a:p>
        </p:txBody>
      </p:sp>
      <p:pic>
        <p:nvPicPr>
          <p:cNvPr id="3077" name="Picture 5" descr="A:\minispir.GIF"/>
          <p:cNvPicPr>
            <a:picLocks noChangeAspect="1" noChangeArrowheads="1"/>
          </p:cNvPicPr>
          <p:nvPr/>
        </p:nvPicPr>
        <p:blipFill>
          <a:blip r:embed="rId3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F9C5768-58B5-4F47-AA6B-A69761ACF8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B09E3-7F55-4453-87E3-2AF8C37AFC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4C7AB5-2127-4E72-A131-12CF91BC8F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AA19F-3DF1-4083-9C72-908EEC4314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BC3416-7A40-4442-8EED-BB755A99CD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475D6-7047-414E-98E9-8EFF3FA6B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9D204F-CE14-43F7-8B6C-09F397894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4192E-B0CC-4D07-A255-E7C0FEEB5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C6B0A-13D2-4421-BC7C-2E3F61120C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4BBFF-7856-4048-8145-8101179270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34860-FC45-4157-9CEC-56C4AFC36B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5" name="Rectangle 37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ru-RU"/>
          </a:p>
        </p:txBody>
      </p:sp>
      <p:sp>
        <p:nvSpPr>
          <p:cNvPr id="2087" name="Line 39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90" name="Picture 42" descr="A:\minispir.GIF"/>
          <p:cNvPicPr>
            <a:picLocks noChangeAspect="1" noChangeArrowheads="1"/>
          </p:cNvPicPr>
          <p:nvPr/>
        </p:nvPicPr>
        <p:blipFill>
          <a:blip r:embed="rId13"/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</p:spPr>
      </p:pic>
      <p:pic>
        <p:nvPicPr>
          <p:cNvPr id="2091" name="Picture 43" descr="A:\minispir.GIF"/>
          <p:cNvPicPr>
            <a:picLocks noChangeAspect="1" noChangeArrowheads="1"/>
          </p:cNvPicPr>
          <p:nvPr/>
        </p:nvPicPr>
        <p:blipFill>
          <a:blip r:embed="rId13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</p:spPr>
      </p:pic>
      <p:sp>
        <p:nvSpPr>
          <p:cNvPr id="2093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94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95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2096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2097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0E1F5AE-CEE3-456C-963B-72C62150E7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857232"/>
            <a:ext cx="7929618" cy="2343168"/>
          </a:xfrm>
        </p:spPr>
        <p:txBody>
          <a:bodyPr/>
          <a:lstStyle/>
          <a:p>
            <a:r>
              <a:rPr lang="en-US" sz="3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32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Внеклассное мероприятие</a:t>
            </a:r>
            <a:r>
              <a:rPr lang="en-US" sz="3200" b="1" dirty="0">
                <a:solidFill>
                  <a:srgbClr val="0070C0"/>
                </a:solidFill>
              </a:rPr>
              <a:t/>
            </a:r>
            <a:br>
              <a:rPr lang="en-US" sz="3200" b="1" dirty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«Вода – это чудо, которое нужно беречь»</a:t>
            </a: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(Устный журнал)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5600" y="3886200"/>
            <a:ext cx="7089804" cy="1771650"/>
          </a:xfrm>
        </p:spPr>
        <p:txBody>
          <a:bodyPr/>
          <a:lstStyle/>
          <a:p>
            <a:pPr algn="r"/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Болякова Людмила Александровна</a:t>
            </a:r>
            <a:endParaRPr lang="ru-RU" sz="2000" dirty="0" smtClean="0"/>
          </a:p>
          <a:p>
            <a:pPr algn="r"/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МОУ СОШ № 9 г. Черемхово</a:t>
            </a:r>
            <a:endParaRPr lang="ru-RU" sz="2000" dirty="0" smtClean="0"/>
          </a:p>
          <a:p>
            <a:pPr algn="r"/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 биологии, географии</a:t>
            </a: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Страница</a:t>
            </a:r>
            <a:r>
              <a:rPr lang="ru-RU" sz="3200" b="1" dirty="0" smtClean="0">
                <a:solidFill>
                  <a:srgbClr val="0070C0"/>
                </a:solidFill>
              </a:rPr>
              <a:t>№3 </a:t>
            </a: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«</a:t>
            </a:r>
            <a:r>
              <a:rPr lang="ru-RU" sz="3200" b="1" dirty="0" smtClean="0">
                <a:solidFill>
                  <a:srgbClr val="0070C0"/>
                </a:solidFill>
              </a:rPr>
              <a:t>Вода нуждается в защите»</a:t>
            </a: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b="1" i="1" dirty="0" smtClean="0"/>
              <a:t>«Человек должен научиться беречь водные бассейны, ухаживать за ними и за</a:t>
            </a:r>
            <a:r>
              <a:rPr lang="ru-RU" b="1" dirty="0" smtClean="0"/>
              <a:t> </a:t>
            </a:r>
            <a:r>
              <a:rPr lang="ru-RU" b="1" i="1" dirty="0" smtClean="0"/>
              <a:t>их обитателями»</a:t>
            </a:r>
            <a:endParaRPr lang="ru-RU" b="1" dirty="0" smtClean="0"/>
          </a:p>
          <a:p>
            <a:pPr algn="r">
              <a:buNone/>
            </a:pPr>
            <a:r>
              <a:rPr lang="ru-RU" b="1" dirty="0" smtClean="0"/>
              <a:t>Жак Ив </a:t>
            </a:r>
            <a:r>
              <a:rPr lang="ru-RU" b="1" dirty="0" err="1" smtClean="0"/>
              <a:t>Кусто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0070C0"/>
                </a:solidFill>
              </a:rPr>
              <a:t>Страница</a:t>
            </a:r>
            <a:r>
              <a:rPr lang="ru-RU" sz="3200" b="1" dirty="0" smtClean="0">
                <a:solidFill>
                  <a:srgbClr val="0070C0"/>
                </a:solidFill>
              </a:rPr>
              <a:t>№</a:t>
            </a:r>
            <a:r>
              <a:rPr lang="ru-RU" sz="3200" b="1" dirty="0" smtClean="0">
                <a:solidFill>
                  <a:srgbClr val="0070C0"/>
                </a:solidFill>
              </a:rPr>
              <a:t>4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«Если хочешь быть здоров - закаляйся»</a:t>
            </a: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4" name="Picture 6" descr="H:\Анимации\16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928802"/>
            <a:ext cx="221457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H:\Анимации\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143116"/>
            <a:ext cx="25908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:\Анимации\4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3786190"/>
            <a:ext cx="2057400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>Желаем вам здоровья!!!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24578" name="Picture 2" descr="D:\набор фотографий\смс\анимашки 3\8e02c3207d5f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71612"/>
            <a:ext cx="7786742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6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</a:br>
            <a:r>
              <a:rPr lang="ru-RU" sz="32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Содержание </a:t>
            </a:r>
            <a:r>
              <a:rPr lang="ru-RU" sz="32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устного журнала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en-US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Страница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№1 «Вода – основа жизни»</a:t>
            </a:r>
            <a:endParaRPr lang="ru-RU" sz="2400" dirty="0" smtClean="0"/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Страница№2 «Байкал – фабрика чистой воды»</a:t>
            </a:r>
            <a:endParaRPr lang="ru-RU" sz="2400" dirty="0" smtClean="0"/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Страница№3 «Вода нуждается в защите»</a:t>
            </a:r>
            <a:endParaRPr lang="ru-RU" sz="2400" dirty="0" smtClean="0"/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Страница№4 «Если хочешь быть здоров - закаляйся»</a:t>
            </a:r>
            <a:endParaRPr lang="ru-RU" sz="2400" dirty="0" smtClean="0"/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Книжная выставка «И это всё о воде…»</a:t>
            </a:r>
            <a:endParaRPr lang="ru-RU" sz="2400" dirty="0" smtClean="0"/>
          </a:p>
          <a:p>
            <a:pPr algn="just"/>
            <a:endParaRPr lang="ru-RU" sz="24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2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3200" b="1" i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Страница </a:t>
            </a:r>
            <a:r>
              <a:rPr lang="ru-RU" sz="3200" b="1" i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№ 1. </a:t>
            </a:r>
            <a:r>
              <a:rPr lang="en-US" sz="3200" b="1" i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200" b="1" i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</a:br>
            <a:r>
              <a:rPr lang="ru-RU" sz="3200" b="1" i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«</a:t>
            </a:r>
            <a:r>
              <a:rPr lang="ru-RU" sz="3200" b="1" i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Вода - это основа жизни!»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«Все хорошо в природе, но вода - красота всей природы. Вода жива, она бежит или волнуется ветром, она движется </a:t>
            </a:r>
            <a:r>
              <a:rPr lang="ru-RU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</a:t>
            </a:r>
            <a:r>
              <a:rPr lang="en-US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дает </a:t>
            </a:r>
            <a:r>
              <a:rPr lang="ru-RU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жизнь </a:t>
            </a:r>
            <a:r>
              <a:rPr lang="ru-RU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всему</a:t>
            </a:r>
            <a:r>
              <a:rPr lang="en-US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окружающему</a:t>
            </a:r>
            <a:r>
              <a:rPr lang="ru-RU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</a:t>
            </a:r>
            <a:endParaRPr lang="ru-RU" b="1" dirty="0" smtClean="0"/>
          </a:p>
          <a:p>
            <a:pPr algn="r">
              <a:buNone/>
            </a:pPr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С. Г. Аксаков.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D:\набор фотографий\морская тема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28"/>
            <a:ext cx="7858180" cy="6286544"/>
          </a:xfrm>
          <a:prstGeom prst="rect">
            <a:avLst/>
          </a:prstGeom>
          <a:noFill/>
        </p:spPr>
      </p:pic>
      <p:pic>
        <p:nvPicPr>
          <p:cNvPr id="28675" name="Picture 3" descr="D:\набор фотографий\морская тема\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85728"/>
            <a:ext cx="7858180" cy="6357982"/>
          </a:xfrm>
          <a:prstGeom prst="rect">
            <a:avLst/>
          </a:prstGeom>
          <a:noFill/>
        </p:spPr>
      </p:pic>
      <p:pic>
        <p:nvPicPr>
          <p:cNvPr id="28676" name="Picture 4" descr="D:\набор фотографий\морская тема\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85728"/>
            <a:ext cx="7858180" cy="6357982"/>
          </a:xfrm>
          <a:prstGeom prst="rect">
            <a:avLst/>
          </a:prstGeom>
          <a:noFill/>
        </p:spPr>
      </p:pic>
      <p:pic>
        <p:nvPicPr>
          <p:cNvPr id="28677" name="Picture 5" descr="D:\набор фотографий\морская тема\4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214290"/>
            <a:ext cx="7858180" cy="6429419"/>
          </a:xfrm>
          <a:prstGeom prst="rect">
            <a:avLst/>
          </a:prstGeom>
          <a:noFill/>
        </p:spPr>
      </p:pic>
      <p:pic>
        <p:nvPicPr>
          <p:cNvPr id="28678" name="Picture 6" descr="D:\набор фотографий\морская тема\22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214290"/>
            <a:ext cx="7858180" cy="6357981"/>
          </a:xfrm>
          <a:prstGeom prst="rect">
            <a:avLst/>
          </a:prstGeom>
          <a:noFill/>
        </p:spPr>
      </p:pic>
      <p:pic>
        <p:nvPicPr>
          <p:cNvPr id="28679" name="Picture 7" descr="D:\набор фотографий\морская тема\2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214290"/>
            <a:ext cx="785818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>Задание 1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Распределите озера по </a:t>
            </a:r>
            <a:r>
              <a:rPr lang="ru-RU" dirty="0" smtClean="0"/>
              <a:t>мере 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увеличения их площади</a:t>
            </a:r>
          </a:p>
          <a:p>
            <a:r>
              <a:rPr lang="ru-RU" dirty="0" smtClean="0"/>
              <a:t>Виктория</a:t>
            </a:r>
          </a:p>
          <a:p>
            <a:r>
              <a:rPr lang="ru-RU" dirty="0" smtClean="0"/>
              <a:t>Байкал</a:t>
            </a:r>
          </a:p>
          <a:p>
            <a:r>
              <a:rPr lang="ru-RU" dirty="0" smtClean="0"/>
              <a:t>Танганьика</a:t>
            </a:r>
          </a:p>
          <a:p>
            <a:r>
              <a:rPr lang="ru-RU" dirty="0" smtClean="0"/>
              <a:t>Верхнее</a:t>
            </a:r>
          </a:p>
          <a:p>
            <a:r>
              <a:rPr lang="ru-RU" dirty="0" smtClean="0"/>
              <a:t>Каспийское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>Задание 2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Распределите озера по глубине</a:t>
            </a:r>
          </a:p>
          <a:p>
            <a:r>
              <a:rPr lang="ru-RU" dirty="0" smtClean="0"/>
              <a:t>Каспийское </a:t>
            </a:r>
          </a:p>
          <a:p>
            <a:r>
              <a:rPr lang="ru-RU" dirty="0" smtClean="0"/>
              <a:t>Танганьика </a:t>
            </a:r>
          </a:p>
          <a:p>
            <a:r>
              <a:rPr lang="ru-RU" dirty="0" smtClean="0"/>
              <a:t>Байкал </a:t>
            </a:r>
          </a:p>
          <a:p>
            <a:r>
              <a:rPr lang="ru-RU" dirty="0" smtClean="0"/>
              <a:t>Ньяса </a:t>
            </a:r>
          </a:p>
          <a:p>
            <a:r>
              <a:rPr lang="ru-RU" dirty="0" smtClean="0"/>
              <a:t>Верхнее</a:t>
            </a:r>
          </a:p>
          <a:p>
            <a:r>
              <a:rPr lang="ru-RU" dirty="0" smtClean="0"/>
              <a:t>Иссык Куль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D:\набор фотографий\морская тема\15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43050"/>
            <a:ext cx="7786742" cy="492922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Сколько нужно воды человеку?</a:t>
            </a:r>
            <a:endParaRPr lang="ru-RU" b="1" i="1" dirty="0" smtClean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Если </a:t>
            </a:r>
            <a:r>
              <a:rPr lang="ru-RU" sz="28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обратиться, к цифрам можно увидеть, что, например один Москвич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в 1890г расходовали в сутки 11л воды. В  1944г - 66л, в 1959г.- расходы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превысили полкубометра. В настоящее время жителю нашей страны требуется около 700 л воды. В то время как на жителя Лондона приходится 250 литров, Парижанину 450 литров в сутки. И всё это вода питьевого качества.</a:t>
            </a:r>
            <a:endParaRPr lang="ru-RU" sz="28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Страница </a:t>
            </a:r>
            <a:r>
              <a:rPr lang="ru-RU" sz="3200" b="1" dirty="0" smtClean="0">
                <a:solidFill>
                  <a:srgbClr val="0070C0"/>
                </a:solidFill>
              </a:rPr>
              <a:t>№2. </a:t>
            </a: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i="1" dirty="0" smtClean="0">
                <a:solidFill>
                  <a:srgbClr val="0070C0"/>
                </a:solidFill>
              </a:rPr>
              <a:t>«</a:t>
            </a:r>
            <a:r>
              <a:rPr lang="ru-RU" sz="3200" b="1" i="1" dirty="0" smtClean="0">
                <a:solidFill>
                  <a:srgbClr val="0070C0"/>
                </a:solidFill>
              </a:rPr>
              <a:t>Байкал - фабрика чистой воды»</a:t>
            </a: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набор фотографий\иркутск байкал\DVC004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571612"/>
            <a:ext cx="7858180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D:\набор фотографий\иркутск байкал\Thumb_03.05 (3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571612"/>
            <a:ext cx="7858180" cy="507209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Задание 3</a:t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«Животный мир Байкала»</a:t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48" y="1928802"/>
          <a:ext cx="7000927" cy="3643337"/>
        </p:xfrm>
        <a:graphic>
          <a:graphicData uri="http://schemas.openxmlformats.org/drawingml/2006/table">
            <a:tbl>
              <a:tblPr/>
              <a:tblGrid>
                <a:gridCol w="586894"/>
                <a:gridCol w="578855"/>
                <a:gridCol w="578855"/>
                <a:gridCol w="578855"/>
                <a:gridCol w="570815"/>
                <a:gridCol w="586894"/>
                <a:gridCol w="570815"/>
                <a:gridCol w="578855"/>
                <a:gridCol w="578855"/>
                <a:gridCol w="578855"/>
                <a:gridCol w="578855"/>
                <a:gridCol w="633524"/>
              </a:tblGrid>
              <a:tr h="615822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3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9178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3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9178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3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Й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75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41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9178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3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248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73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0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блокнот спираль">
  <a:themeElements>
    <a:clrScheme name="Тема Office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блокнот спираль</Template>
  <TotalTime>105</TotalTime>
  <Words>228</Words>
  <Application>Microsoft PowerPoint</Application>
  <PresentationFormat>Экран (4:3)</PresentationFormat>
  <Paragraphs>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блокнот спираль</vt:lpstr>
      <vt:lpstr> Внеклассное мероприятие  «Вода – это чудо, которое нужно беречь» (Устный журнал) </vt:lpstr>
      <vt:lpstr> Содержание устного журнала </vt:lpstr>
      <vt:lpstr> Страница № 1.  «Вода - это основа жизни!» </vt:lpstr>
      <vt:lpstr>Слайд 4</vt:lpstr>
      <vt:lpstr>Задание 1</vt:lpstr>
      <vt:lpstr>Задание 2</vt:lpstr>
      <vt:lpstr>Сколько нужно воды человеку?</vt:lpstr>
      <vt:lpstr> Страница №2.  «Байкал - фабрика чистой воды» </vt:lpstr>
      <vt:lpstr>   Задание 3 «Животный мир Байкала»   </vt:lpstr>
      <vt:lpstr> Страница№3  «Вода нуждается в защите» </vt:lpstr>
      <vt:lpstr> Страница№4  «Если хочешь быть здоров - закаляйся» </vt:lpstr>
      <vt:lpstr>Желаем вам здоровья!!!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Внеклассное мероприятие  «Вода – это чудо, которое нужно беречь» (Устный журнал) </dc:title>
  <dc:creator>Пользователь</dc:creator>
  <cp:lastModifiedBy>Пользователь</cp:lastModifiedBy>
  <cp:revision>11</cp:revision>
  <cp:lastPrinted>1601-01-01T00:00:00Z</cp:lastPrinted>
  <dcterms:created xsi:type="dcterms:W3CDTF">2011-08-10T13:31:30Z</dcterms:created>
  <dcterms:modified xsi:type="dcterms:W3CDTF">2011-08-11T16:39:23Z</dcterms:modified>
</cp:coreProperties>
</file>