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5" autoAdjust="0"/>
    <p:restoredTop sz="94660"/>
  </p:normalViewPr>
  <p:slideViewPr>
    <p:cSldViewPr>
      <p:cViewPr varScale="1">
        <p:scale>
          <a:sx n="79" d="100"/>
          <a:sy n="79" d="100"/>
        </p:scale>
        <p:origin x="-9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C6AEFF-C1AE-4B1D-91B5-EFCFC2737E34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12629D7-4546-44B5-91B7-C07A945EE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5877272"/>
          </a:xfrm>
        </p:spPr>
        <p:txBody>
          <a:bodyPr>
            <a:noAutofit/>
          </a:bodyPr>
          <a:lstStyle/>
          <a:p>
            <a:r>
              <a:rPr lang="ru-RU" sz="8000" dirty="0" smtClean="0"/>
              <a:t>Проектная задача по литературному чтению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7462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Предметная рефлексивная одновозрастная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9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1. </a:t>
            </a:r>
            <a:r>
              <a:rPr lang="ru-RU" sz="4000" smtClean="0"/>
              <a:t>Использование </a:t>
            </a:r>
            <a:r>
              <a:rPr lang="ru-RU" sz="4000" dirty="0" smtClean="0"/>
              <a:t>предметных знаний в модельной ситуации.</a:t>
            </a:r>
          </a:p>
          <a:p>
            <a:r>
              <a:rPr lang="ru-RU" sz="4000" dirty="0" smtClean="0"/>
              <a:t>2. Развитие навыков содружества в малых одновозрастных группах.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педагогические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5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i="1" dirty="0" smtClean="0"/>
              <a:t>Владение понятием «точка зрения».</a:t>
            </a:r>
            <a:endParaRPr lang="ru-RU" sz="3200" dirty="0" smtClean="0"/>
          </a:p>
          <a:p>
            <a:pPr lvl="0"/>
            <a:r>
              <a:rPr lang="ru-RU" sz="3200" i="1" dirty="0" smtClean="0"/>
              <a:t>Умение преобразовывать художественные тексты от лица героев.</a:t>
            </a:r>
            <a:endParaRPr lang="ru-RU" sz="3200" dirty="0" smtClean="0"/>
          </a:p>
          <a:p>
            <a:r>
              <a:rPr lang="ru-RU" sz="3200" i="1" dirty="0" smtClean="0"/>
              <a:t>Умение удерживать и решать поставленную авторскую задачу.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Знания, умения и способы действий, на которые опирается задача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r>
              <a:rPr lang="ru-RU" i="1" dirty="0" smtClean="0"/>
              <a:t>а</a:t>
            </a:r>
            <a:r>
              <a:rPr lang="ru-RU" sz="2800" i="1" dirty="0" smtClean="0"/>
              <a:t>) Работа в малой группе коммуникативная компетентность организации и распределение заданий между учениками группы: взаимодействие, взаимопомощь, взаимоконтроль.</a:t>
            </a:r>
            <a:endParaRPr lang="ru-RU" sz="2800" dirty="0" smtClean="0"/>
          </a:p>
          <a:p>
            <a:r>
              <a:rPr lang="ru-RU" sz="2800" i="1" dirty="0" smtClean="0"/>
              <a:t>б) Работа с разными видами текстов, умение выделять существенную информацию, зашумленную несущественной.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учебные умения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608512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Демонстрация учащихся:</a:t>
            </a:r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- усвоение предметного материала и возможностей применять его в нестандартных условиях;</a:t>
            </a:r>
            <a:endParaRPr lang="ru-RU" sz="3200" dirty="0" smtClean="0"/>
          </a:p>
          <a:p>
            <a:pPr>
              <a:buNone/>
            </a:pPr>
            <a:r>
              <a:rPr lang="ru-RU" sz="3200" i="1" dirty="0" smtClean="0"/>
              <a:t>- умение работать в группах малых,  создавать конечный продукт – набор иллюстрированных текстов, объединенных общей темой и его изложением.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Планируемый педагогический 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Творческие работы учащихся по теме: «Поэзия Н.Рубцова»</a:t>
            </a:r>
            <a:endParaRPr lang="ru-RU" dirty="0"/>
          </a:p>
        </p:txBody>
      </p:sp>
      <p:pic>
        <p:nvPicPr>
          <p:cNvPr id="1027" name="Picture 3" descr="C:\Users\user\Desktop\0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80528" y="2420888"/>
            <a:ext cx="8136904" cy="515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user\Desktop\0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136904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</TotalTime>
  <Words>157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Проектная задача по литературному чтению</vt:lpstr>
      <vt:lpstr>ТИП ЗАДАЧИ</vt:lpstr>
      <vt:lpstr>Цели и педагогические задачи</vt:lpstr>
      <vt:lpstr>Знания, умения и способы действий, на которые опирается задача</vt:lpstr>
      <vt:lpstr>Общие учебные умения</vt:lpstr>
      <vt:lpstr>Планируемый педагогический результат</vt:lpstr>
      <vt:lpstr>Творческие работы учащихся по теме: «Поэзия Н.Рубцова»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будущие олимпийцы </dc:title>
  <dc:creator>user</dc:creator>
  <cp:lastModifiedBy>user</cp:lastModifiedBy>
  <cp:revision>23</cp:revision>
  <dcterms:created xsi:type="dcterms:W3CDTF">2013-06-20T07:01:27Z</dcterms:created>
  <dcterms:modified xsi:type="dcterms:W3CDTF">2016-02-11T12:46:00Z</dcterms:modified>
</cp:coreProperties>
</file>