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5" r:id="rId2"/>
    <p:sldMasterId id="2147483722" r:id="rId3"/>
  </p:sldMasterIdLst>
  <p:sldIdLst>
    <p:sldId id="256" r:id="rId4"/>
    <p:sldId id="267" r:id="rId5"/>
    <p:sldId id="266" r:id="rId6"/>
    <p:sldId id="272" r:id="rId7"/>
    <p:sldId id="262" r:id="rId8"/>
    <p:sldId id="276" r:id="rId9"/>
    <p:sldId id="258" r:id="rId10"/>
    <p:sldId id="277" r:id="rId11"/>
    <p:sldId id="268" r:id="rId12"/>
    <p:sldId id="269" r:id="rId13"/>
    <p:sldId id="270" r:id="rId14"/>
    <p:sldId id="271" r:id="rId15"/>
    <p:sldId id="273"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CD6F"/>
    <a:srgbClr val="E709B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407272">
              <a:defRPr/>
            </a:lvl1p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lvl1pPr defTabSz="407272">
              <a:defRPr/>
            </a:lvl1pPr>
          </a:lstStyle>
          <a:p>
            <a:endParaRPr lang="ru-RU"/>
          </a:p>
        </p:txBody>
      </p:sp>
      <p:sp>
        <p:nvSpPr>
          <p:cNvPr id="6" name="Номер слайда 5"/>
          <p:cNvSpPr>
            <a:spLocks noGrp="1"/>
          </p:cNvSpPr>
          <p:nvPr>
            <p:ph type="sldNum" sz="quarter" idx="12"/>
          </p:nvPr>
        </p:nvSpPr>
        <p:spPr/>
        <p:txBody>
          <a:bodyPr/>
          <a:lstStyle>
            <a:lvl1pPr defTabSz="407272">
              <a:defRPr/>
            </a:lvl1pPr>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42F58A20-3ED7-4ECD-B23D-C28290BED2A8}" type="slidenum">
              <a:rPr lang="ru-RU"/>
              <a:pPr>
                <a:defRPr/>
              </a:pPr>
              <a:t>‹#›</a:t>
            </a:fld>
            <a:endParaRPr lang="ru-RU"/>
          </a:p>
        </p:txBody>
      </p:sp>
    </p:spTree>
  </p:cSld>
  <p:clrMapOvr>
    <a:masterClrMapping/>
  </p:clrMapOvr>
  <p:transition spd="slow" advClick="0" advTm="10000">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880" y="4406871"/>
            <a:ext cx="7771680" cy="1362383"/>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722880" y="2906225"/>
            <a:ext cx="7771680" cy="1500638"/>
          </a:xfrm>
        </p:spPr>
        <p:txBody>
          <a:bodyPr anchor="b"/>
          <a:lstStyle>
            <a:lvl1pPr marL="0" indent="0">
              <a:buNone/>
              <a:defRPr sz="1800"/>
            </a:lvl1pPr>
            <a:lvl2pPr marL="414382" indent="0">
              <a:buNone/>
              <a:defRPr sz="1600"/>
            </a:lvl2pPr>
            <a:lvl3pPr marL="828764" indent="0">
              <a:buNone/>
              <a:defRPr sz="1500"/>
            </a:lvl3pPr>
            <a:lvl4pPr marL="1243146" indent="0">
              <a:buNone/>
              <a:defRPr sz="1300"/>
            </a:lvl4pPr>
            <a:lvl5pPr marL="1657528" indent="0">
              <a:buNone/>
              <a:defRPr sz="1300"/>
            </a:lvl5pPr>
            <a:lvl6pPr marL="2071911" indent="0">
              <a:buNone/>
              <a:defRPr sz="1300"/>
            </a:lvl6pPr>
            <a:lvl7pPr marL="2486294" indent="0">
              <a:buNone/>
              <a:defRPr sz="1300"/>
            </a:lvl7pPr>
            <a:lvl8pPr marL="2900676" indent="0">
              <a:buNone/>
              <a:defRPr sz="1300"/>
            </a:lvl8pPr>
            <a:lvl9pPr marL="3315059" indent="0">
              <a:buNone/>
              <a:defRPr sz="13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3D9A134B-FAAD-4EB6-BCA0-E51B75C2368A}" type="slidenum">
              <a:rPr lang="ru-RU"/>
              <a:pPr>
                <a:defRPr/>
              </a:pPr>
              <a:t>‹#›</a:t>
            </a:fld>
            <a:endParaRPr lang="ru-RU"/>
          </a:p>
        </p:txBody>
      </p:sp>
    </p:spTree>
  </p:cSld>
  <p:clrMapOvr>
    <a:masterClrMapping/>
  </p:clrMapOvr>
  <p:transition spd="slow" advClick="0" advTm="10000">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6480" y="1604337"/>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8241" y="1604337"/>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F8A2D3D8-7EA8-446B-B0F6-DEBA20B0FC1A}" type="slidenum">
              <a:rPr lang="ru-RU"/>
              <a:pPr>
                <a:defRPr/>
              </a:pPr>
              <a:t>‹#›</a:t>
            </a:fld>
            <a:endParaRPr lang="ru-RU"/>
          </a:p>
        </p:txBody>
      </p:sp>
    </p:spTree>
  </p:cSld>
  <p:clrMapOvr>
    <a:masterClrMapping/>
  </p:clrMapOvr>
  <p:transition spd="slow" advClick="0" advTm="10000">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5078"/>
            <a:ext cx="8229600" cy="1142039"/>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920" y="1535201"/>
            <a:ext cx="4039200" cy="639427"/>
          </a:xfrm>
        </p:spPr>
        <p:txBody>
          <a:bodyPr anchor="b"/>
          <a:lstStyle>
            <a:lvl1pPr marL="0" indent="0">
              <a:buNone/>
              <a:defRPr sz="2200" b="1"/>
            </a:lvl1pPr>
            <a:lvl2pPr marL="414382" indent="0">
              <a:buNone/>
              <a:defRPr sz="1800" b="1"/>
            </a:lvl2pPr>
            <a:lvl3pPr marL="828764" indent="0">
              <a:buNone/>
              <a:defRPr sz="1600" b="1"/>
            </a:lvl3pPr>
            <a:lvl4pPr marL="1243146" indent="0">
              <a:buNone/>
              <a:defRPr sz="1500" b="1"/>
            </a:lvl4pPr>
            <a:lvl5pPr marL="1657528" indent="0">
              <a:buNone/>
              <a:defRPr sz="1500" b="1"/>
            </a:lvl5pPr>
            <a:lvl6pPr marL="2071911" indent="0">
              <a:buNone/>
              <a:defRPr sz="1500" b="1"/>
            </a:lvl6pPr>
            <a:lvl7pPr marL="2486294" indent="0">
              <a:buNone/>
              <a:defRPr sz="1500" b="1"/>
            </a:lvl7pPr>
            <a:lvl8pPr marL="2900676" indent="0">
              <a:buNone/>
              <a:defRPr sz="1500" b="1"/>
            </a:lvl8pPr>
            <a:lvl9pPr marL="3315059" indent="0">
              <a:buNone/>
              <a:defRPr sz="1500" b="1"/>
            </a:lvl9pPr>
          </a:lstStyle>
          <a:p>
            <a:pPr lvl="0"/>
            <a:r>
              <a:rPr lang="ru-RU" smtClean="0"/>
              <a:t>Образец текста</a:t>
            </a:r>
          </a:p>
        </p:txBody>
      </p:sp>
      <p:sp>
        <p:nvSpPr>
          <p:cNvPr id="4" name="Содержимое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442" y="1535201"/>
            <a:ext cx="4042080" cy="639427"/>
          </a:xfrm>
        </p:spPr>
        <p:txBody>
          <a:bodyPr anchor="b"/>
          <a:lstStyle>
            <a:lvl1pPr marL="0" indent="0">
              <a:buNone/>
              <a:defRPr sz="2200" b="1"/>
            </a:lvl1pPr>
            <a:lvl2pPr marL="414382" indent="0">
              <a:buNone/>
              <a:defRPr sz="1800" b="1"/>
            </a:lvl2pPr>
            <a:lvl3pPr marL="828764" indent="0">
              <a:buNone/>
              <a:defRPr sz="1600" b="1"/>
            </a:lvl3pPr>
            <a:lvl4pPr marL="1243146" indent="0">
              <a:buNone/>
              <a:defRPr sz="1500" b="1"/>
            </a:lvl4pPr>
            <a:lvl5pPr marL="1657528" indent="0">
              <a:buNone/>
              <a:defRPr sz="1500" b="1"/>
            </a:lvl5pPr>
            <a:lvl6pPr marL="2071911" indent="0">
              <a:buNone/>
              <a:defRPr sz="1500" b="1"/>
            </a:lvl6pPr>
            <a:lvl7pPr marL="2486294" indent="0">
              <a:buNone/>
              <a:defRPr sz="1500" b="1"/>
            </a:lvl7pPr>
            <a:lvl8pPr marL="2900676" indent="0">
              <a:buNone/>
              <a:defRPr sz="1500" b="1"/>
            </a:lvl8pPr>
            <a:lvl9pPr marL="3315059" indent="0">
              <a:buNone/>
              <a:defRPr sz="1500" b="1"/>
            </a:lvl9pPr>
          </a:lstStyle>
          <a:p>
            <a:pPr lvl="0"/>
            <a:r>
              <a:rPr lang="ru-RU" smtClean="0"/>
              <a:t>Образец текста</a:t>
            </a:r>
          </a:p>
        </p:txBody>
      </p:sp>
      <p:sp>
        <p:nvSpPr>
          <p:cNvPr id="6" name="Содержимое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ru-RU"/>
          </a:p>
        </p:txBody>
      </p:sp>
      <p:sp>
        <p:nvSpPr>
          <p:cNvPr id="8" name="Rectangle 4"/>
          <p:cNvSpPr>
            <a:spLocks noGrp="1" noChangeArrowheads="1"/>
          </p:cNvSpPr>
          <p:nvPr>
            <p:ph type="ftr" idx="11"/>
          </p:nvPr>
        </p:nvSpPr>
        <p:spPr>
          <a:ln/>
        </p:spPr>
        <p:txBody>
          <a:bodyPr/>
          <a:lstStyle>
            <a:lvl1pPr>
              <a:defRPr/>
            </a:lvl1pPr>
          </a:lstStyle>
          <a:p>
            <a:pPr>
              <a:defRPr/>
            </a:pPr>
            <a:endParaRPr lang="ru-RU"/>
          </a:p>
        </p:txBody>
      </p:sp>
      <p:sp>
        <p:nvSpPr>
          <p:cNvPr id="9" name="Rectangle 5"/>
          <p:cNvSpPr>
            <a:spLocks noGrp="1" noChangeArrowheads="1"/>
          </p:cNvSpPr>
          <p:nvPr>
            <p:ph type="sldNum" idx="12"/>
          </p:nvPr>
        </p:nvSpPr>
        <p:spPr>
          <a:ln/>
        </p:spPr>
        <p:txBody>
          <a:bodyPr/>
          <a:lstStyle>
            <a:lvl1pPr>
              <a:defRPr/>
            </a:lvl1pPr>
          </a:lstStyle>
          <a:p>
            <a:pPr>
              <a:defRPr/>
            </a:pPr>
            <a:fld id="{136477DC-3787-432A-AB05-9A3286B99870}" type="slidenum">
              <a:rPr lang="ru-RU"/>
              <a:pPr>
                <a:defRPr/>
              </a:pPr>
              <a:t>‹#›</a:t>
            </a:fld>
            <a:endParaRPr lang="ru-RU"/>
          </a:p>
        </p:txBody>
      </p:sp>
    </p:spTree>
  </p:cSld>
  <p:clrMapOvr>
    <a:masterClrMapping/>
  </p:clrMapOvr>
  <p:transition spd="slow" advClick="0" advTm="10000">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p>
        </p:txBody>
      </p:sp>
      <p:sp>
        <p:nvSpPr>
          <p:cNvPr id="4" name="Rectangle 4"/>
          <p:cNvSpPr>
            <a:spLocks noGrp="1" noChangeArrowheads="1"/>
          </p:cNvSpPr>
          <p:nvPr>
            <p:ph type="ftr" idx="11"/>
          </p:nvPr>
        </p:nvSpPr>
        <p:spPr>
          <a:ln/>
        </p:spPr>
        <p:txBody>
          <a:bodyPr/>
          <a:lstStyle>
            <a:lvl1pPr>
              <a:defRPr/>
            </a:lvl1pPr>
          </a:lstStyle>
          <a:p>
            <a:pPr>
              <a:defRPr/>
            </a:pPr>
            <a:endParaRPr lang="ru-RU"/>
          </a:p>
        </p:txBody>
      </p:sp>
      <p:sp>
        <p:nvSpPr>
          <p:cNvPr id="5" name="Rectangle 5"/>
          <p:cNvSpPr>
            <a:spLocks noGrp="1" noChangeArrowheads="1"/>
          </p:cNvSpPr>
          <p:nvPr>
            <p:ph type="sldNum" idx="12"/>
          </p:nvPr>
        </p:nvSpPr>
        <p:spPr>
          <a:ln/>
        </p:spPr>
        <p:txBody>
          <a:bodyPr/>
          <a:lstStyle>
            <a:lvl1pPr>
              <a:defRPr/>
            </a:lvl1pPr>
          </a:lstStyle>
          <a:p>
            <a:pPr>
              <a:defRPr/>
            </a:pPr>
            <a:fld id="{A827B313-83DD-4B2F-B5C1-EEB30766D056}" type="slidenum">
              <a:rPr lang="ru-RU"/>
              <a:pPr>
                <a:defRPr/>
              </a:pPr>
              <a:t>‹#›</a:t>
            </a:fld>
            <a:endParaRPr lang="ru-RU"/>
          </a:p>
        </p:txBody>
      </p:sp>
    </p:spTree>
  </p:cSld>
  <p:clrMapOvr>
    <a:masterClrMapping/>
  </p:clrMapOvr>
  <p:transition spd="slow" advClick="0" advTm="10000">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ru-RU"/>
          </a:p>
        </p:txBody>
      </p:sp>
      <p:sp>
        <p:nvSpPr>
          <p:cNvPr id="3" name="Rectangle 4"/>
          <p:cNvSpPr>
            <a:spLocks noGrp="1" noChangeArrowheads="1"/>
          </p:cNvSpPr>
          <p:nvPr>
            <p:ph type="ftr" idx="11"/>
          </p:nvPr>
        </p:nvSpPr>
        <p:spPr>
          <a:ln/>
        </p:spPr>
        <p:txBody>
          <a:bodyPr/>
          <a:lstStyle>
            <a:lvl1pPr>
              <a:defRPr/>
            </a:lvl1pPr>
          </a:lstStyle>
          <a:p>
            <a:pPr>
              <a:defRPr/>
            </a:pPr>
            <a:endParaRPr lang="ru-RU"/>
          </a:p>
        </p:txBody>
      </p:sp>
      <p:sp>
        <p:nvSpPr>
          <p:cNvPr id="4" name="Rectangle 5"/>
          <p:cNvSpPr>
            <a:spLocks noGrp="1" noChangeArrowheads="1"/>
          </p:cNvSpPr>
          <p:nvPr>
            <p:ph type="sldNum" idx="12"/>
          </p:nvPr>
        </p:nvSpPr>
        <p:spPr>
          <a:ln/>
        </p:spPr>
        <p:txBody>
          <a:bodyPr/>
          <a:lstStyle>
            <a:lvl1pPr>
              <a:defRPr/>
            </a:lvl1pPr>
          </a:lstStyle>
          <a:p>
            <a:pPr>
              <a:defRPr/>
            </a:pPr>
            <a:fld id="{361E4BF1-59B8-423C-8067-E2E57DD45116}" type="slidenum">
              <a:rPr lang="ru-RU"/>
              <a:pPr>
                <a:defRPr/>
              </a:pPr>
              <a:t>‹#›</a:t>
            </a:fld>
            <a:endParaRPr lang="ru-RU"/>
          </a:p>
        </p:txBody>
      </p:sp>
    </p:spTree>
  </p:cSld>
  <p:clrMapOvr>
    <a:masterClrMapping/>
  </p:clrMapOvr>
  <p:transition spd="slow" advClick="0" advTm="10000">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0" y="273629"/>
            <a:ext cx="3008160" cy="1160762"/>
          </a:xfrm>
        </p:spPr>
        <p:txBody>
          <a:bodyPr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920" y="1434399"/>
            <a:ext cx="3008160" cy="4692013"/>
          </a:xfrm>
        </p:spPr>
        <p:txBody>
          <a:bodyPr/>
          <a:lstStyle>
            <a:lvl1pPr marL="0" indent="0">
              <a:buNone/>
              <a:defRPr sz="1300"/>
            </a:lvl1pPr>
            <a:lvl2pPr marL="414382" indent="0">
              <a:buNone/>
              <a:defRPr sz="1100"/>
            </a:lvl2pPr>
            <a:lvl3pPr marL="828764" indent="0">
              <a:buNone/>
              <a:defRPr sz="900"/>
            </a:lvl3pPr>
            <a:lvl4pPr marL="1243146" indent="0">
              <a:buNone/>
              <a:defRPr sz="800"/>
            </a:lvl4pPr>
            <a:lvl5pPr marL="1657528" indent="0">
              <a:buNone/>
              <a:defRPr sz="800"/>
            </a:lvl5pPr>
            <a:lvl6pPr marL="2071911" indent="0">
              <a:buNone/>
              <a:defRPr sz="800"/>
            </a:lvl6pPr>
            <a:lvl7pPr marL="2486294" indent="0">
              <a:buNone/>
              <a:defRPr sz="800"/>
            </a:lvl7pPr>
            <a:lvl8pPr marL="2900676" indent="0">
              <a:buNone/>
              <a:defRPr sz="800"/>
            </a:lvl8pPr>
            <a:lvl9pPr marL="3315059" indent="0">
              <a:buNone/>
              <a:defRPr sz="8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BAA44B08-0D2F-45BE-ABF6-6DD3E9AD6A0B}" type="slidenum">
              <a:rPr lang="ru-RU"/>
              <a:pPr>
                <a:defRPr/>
              </a:pPr>
              <a:t>‹#›</a:t>
            </a:fld>
            <a:endParaRPr lang="ru-RU"/>
          </a:p>
        </p:txBody>
      </p:sp>
    </p:spTree>
  </p:cSld>
  <p:clrMapOvr>
    <a:masterClrMapping/>
  </p:clrMapOvr>
  <p:transition spd="slow" advClick="0" advTm="10000">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05" y="4800026"/>
            <a:ext cx="5486400" cy="567420"/>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805" y="612065"/>
            <a:ext cx="5486400" cy="4115952"/>
          </a:xfrm>
        </p:spPr>
        <p:txBody>
          <a:bodyPr/>
          <a:lstStyle>
            <a:lvl1pPr marL="0" indent="0">
              <a:buNone/>
              <a:defRPr sz="2900"/>
            </a:lvl1pPr>
            <a:lvl2pPr marL="414382" indent="0">
              <a:buNone/>
              <a:defRPr sz="2500"/>
            </a:lvl2pPr>
            <a:lvl3pPr marL="828764" indent="0">
              <a:buNone/>
              <a:defRPr sz="2200"/>
            </a:lvl3pPr>
            <a:lvl4pPr marL="1243146" indent="0">
              <a:buNone/>
              <a:defRPr sz="1800"/>
            </a:lvl4pPr>
            <a:lvl5pPr marL="1657528" indent="0">
              <a:buNone/>
              <a:defRPr sz="1800"/>
            </a:lvl5pPr>
            <a:lvl6pPr marL="2071911" indent="0">
              <a:buNone/>
              <a:defRPr sz="1800"/>
            </a:lvl6pPr>
            <a:lvl7pPr marL="2486294" indent="0">
              <a:buNone/>
              <a:defRPr sz="1800"/>
            </a:lvl7pPr>
            <a:lvl8pPr marL="2900676" indent="0">
              <a:buNone/>
              <a:defRPr sz="1800"/>
            </a:lvl8pPr>
            <a:lvl9pPr marL="3315059" indent="0">
              <a:buNone/>
              <a:defRPr sz="18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805" y="5367444"/>
            <a:ext cx="5486400" cy="805044"/>
          </a:xfrm>
        </p:spPr>
        <p:txBody>
          <a:bodyPr/>
          <a:lstStyle>
            <a:lvl1pPr marL="0" indent="0">
              <a:buNone/>
              <a:defRPr sz="1300"/>
            </a:lvl1pPr>
            <a:lvl2pPr marL="414382" indent="0">
              <a:buNone/>
              <a:defRPr sz="1100"/>
            </a:lvl2pPr>
            <a:lvl3pPr marL="828764" indent="0">
              <a:buNone/>
              <a:defRPr sz="900"/>
            </a:lvl3pPr>
            <a:lvl4pPr marL="1243146" indent="0">
              <a:buNone/>
              <a:defRPr sz="800"/>
            </a:lvl4pPr>
            <a:lvl5pPr marL="1657528" indent="0">
              <a:buNone/>
              <a:defRPr sz="800"/>
            </a:lvl5pPr>
            <a:lvl6pPr marL="2071911" indent="0">
              <a:buNone/>
              <a:defRPr sz="800"/>
            </a:lvl6pPr>
            <a:lvl7pPr marL="2486294" indent="0">
              <a:buNone/>
              <a:defRPr sz="800"/>
            </a:lvl7pPr>
            <a:lvl8pPr marL="2900676" indent="0">
              <a:buNone/>
              <a:defRPr sz="800"/>
            </a:lvl8pPr>
            <a:lvl9pPr marL="3315059" indent="0">
              <a:buNone/>
              <a:defRPr sz="8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BA1756B9-716E-4DD4-8901-4847E5B4BD44}" type="slidenum">
              <a:rPr lang="ru-RU"/>
              <a:pPr>
                <a:defRPr/>
              </a:pPr>
              <a:t>‹#›</a:t>
            </a:fld>
            <a:endParaRPr lang="ru-RU"/>
          </a:p>
        </p:txBody>
      </p:sp>
    </p:spTree>
  </p:cSld>
  <p:clrMapOvr>
    <a:masterClrMapping/>
  </p:clrMapOvr>
  <p:transition spd="slow" advClick="0" advTm="10000">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A5BB176D-69EC-4E26-AAAD-938D3905B638}" type="slidenum">
              <a:rPr lang="ru-RU"/>
              <a:pPr>
                <a:defRPr/>
              </a:pPr>
              <a:t>‹#›</a:t>
            </a:fld>
            <a:endParaRPr lang="ru-RU"/>
          </a:p>
        </p:txBody>
      </p:sp>
    </p:spTree>
  </p:cSld>
  <p:clrMapOvr>
    <a:masterClrMapping/>
  </p:clrMapOvr>
  <p:transition spd="slow" advClick="0" advTm="10000">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880" y="273637"/>
            <a:ext cx="2056320" cy="585565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481" y="273637"/>
            <a:ext cx="6032160" cy="585565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50E2DF0E-1A8A-40F6-A626-8DD33CF8D81B}" type="slidenum">
              <a:rPr lang="ru-RU"/>
              <a:pPr>
                <a:defRPr/>
              </a:pPr>
              <a:t>‹#›</a:t>
            </a:fld>
            <a:endParaRPr lang="ru-RU"/>
          </a:p>
        </p:txBody>
      </p:sp>
    </p:spTree>
  </p:cSld>
  <p:clrMapOvr>
    <a:masterClrMapping/>
  </p:clrMapOvr>
  <p:transition spd="slow" advClick="0" advTm="10000">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407272">
              <a:defRPr/>
            </a:lvl1p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lvl1pPr defTabSz="407272">
              <a:defRPr/>
            </a:lvl1pPr>
          </a:lstStyle>
          <a:p>
            <a:endParaRPr lang="ru-RU"/>
          </a:p>
        </p:txBody>
      </p:sp>
      <p:sp>
        <p:nvSpPr>
          <p:cNvPr id="6" name="Номер слайда 5"/>
          <p:cNvSpPr>
            <a:spLocks noGrp="1"/>
          </p:cNvSpPr>
          <p:nvPr>
            <p:ph type="sldNum" sz="quarter" idx="12"/>
          </p:nvPr>
        </p:nvSpPr>
        <p:spPr/>
        <p:txBody>
          <a:bodyPr/>
          <a:lstStyle>
            <a:lvl1pPr defTabSz="407272">
              <a:defRPr/>
            </a:lvl1pPr>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advClick="0" advTm="10000">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advClick="0" advTm="10000">
    <p:pull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advClick="0" advTm="10000">
    <p:pull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slow" advClick="0" advTm="10000">
    <p:pull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407272">
              <a:defRPr/>
            </a:lvl1p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lvl1pPr defTabSz="407272">
              <a:defRPr/>
            </a:lvl1pPr>
          </a:lstStyle>
          <a:p>
            <a:endParaRPr lang="ru-RU"/>
          </a:p>
        </p:txBody>
      </p:sp>
      <p:sp>
        <p:nvSpPr>
          <p:cNvPr id="6" name="Номер слайда 5"/>
          <p:cNvSpPr>
            <a:spLocks noGrp="1"/>
          </p:cNvSpPr>
          <p:nvPr>
            <p:ph type="sldNum" sz="quarter" idx="12"/>
          </p:nvPr>
        </p:nvSpPr>
        <p:spPr/>
        <p:txBody>
          <a:bodyPr/>
          <a:lstStyle>
            <a:lvl1pPr defTabSz="407272">
              <a:defRPr/>
            </a:lvl1pPr>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78563"/>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78563"/>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78563"/>
            <a:ext cx="2133600" cy="457200"/>
          </a:xfrm>
        </p:spPr>
        <p:txBody>
          <a:bodyPr/>
          <a:lstStyle>
            <a:lvl1pPr>
              <a:defRPr/>
            </a:lvl1pPr>
          </a:lstStyle>
          <a:p>
            <a:fld id="{B8FBA898-CE8C-4A80-A873-C7AE21523617}" type="slidenum">
              <a:rPr lang="ru-RU"/>
              <a:pPr/>
              <a:t>‹#›</a:t>
            </a:fld>
            <a:endParaRPr lang="ru-RU"/>
          </a:p>
        </p:txBody>
      </p:sp>
    </p:spTree>
    <p:extLst>
      <p:ext uri="{BB962C8B-B14F-4D97-AF65-F5344CB8AC3E}">
        <p14:creationId xmlns="" xmlns:p14="http://schemas.microsoft.com/office/powerpoint/2010/main" val="3728750866"/>
      </p:ext>
    </p:extLst>
  </p:cSld>
  <p:clrMapOvr>
    <a:masterClrMapping/>
  </p:clrMapOvr>
  <p:transition spd="slow" advClick="0" advTm="10000">
    <p:pull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78563"/>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78563"/>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78563"/>
            <a:ext cx="2133600" cy="457200"/>
          </a:xfrm>
        </p:spPr>
        <p:txBody>
          <a:bodyPr/>
          <a:lstStyle>
            <a:lvl1pPr>
              <a:defRPr/>
            </a:lvl1pPr>
          </a:lstStyle>
          <a:p>
            <a:fld id="{50B4B841-96B0-4C22-B0E9-2DC18B3958A8}" type="slidenum">
              <a:rPr lang="ru-RU"/>
              <a:pPr/>
              <a:t>‹#›</a:t>
            </a:fld>
            <a:endParaRPr lang="ru-RU"/>
          </a:p>
        </p:txBody>
      </p:sp>
    </p:spTree>
    <p:extLst>
      <p:ext uri="{BB962C8B-B14F-4D97-AF65-F5344CB8AC3E}">
        <p14:creationId xmlns="" xmlns:p14="http://schemas.microsoft.com/office/powerpoint/2010/main" val="353526225"/>
      </p:ext>
    </p:extLst>
  </p:cSld>
  <p:clrMapOvr>
    <a:masterClrMapping/>
  </p:clrMapOvr>
  <p:transition spd="slow" advClick="0" advTm="10000">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defTabSz="407272">
              <a:defRPr/>
            </a:lvl1pPr>
          </a:lstStyle>
          <a:p>
            <a:fld id="{5B106E36-FD25-4E2D-B0AA-010F637433A0}" type="datetimeFigureOut">
              <a:rPr lang="ru-RU" smtClean="0"/>
              <a:pPr/>
              <a:t>12.02.2016</a:t>
            </a:fld>
            <a:endParaRPr lang="ru-RU"/>
          </a:p>
        </p:txBody>
      </p:sp>
      <p:sp>
        <p:nvSpPr>
          <p:cNvPr id="8" name="Нижний колонтитул 4"/>
          <p:cNvSpPr>
            <a:spLocks noGrp="1"/>
          </p:cNvSpPr>
          <p:nvPr>
            <p:ph type="ftr" sz="quarter" idx="11"/>
          </p:nvPr>
        </p:nvSpPr>
        <p:spPr/>
        <p:txBody>
          <a:bodyPr/>
          <a:lstStyle>
            <a:lvl1pPr defTabSz="407272">
              <a:defRPr/>
            </a:lvl1pPr>
          </a:lstStyle>
          <a:p>
            <a:endParaRPr lang="ru-RU"/>
          </a:p>
        </p:txBody>
      </p:sp>
      <p:sp>
        <p:nvSpPr>
          <p:cNvPr id="9" name="Номер слайда 5"/>
          <p:cNvSpPr>
            <a:spLocks noGrp="1"/>
          </p:cNvSpPr>
          <p:nvPr>
            <p:ph type="sldNum" sz="quarter" idx="12"/>
          </p:nvPr>
        </p:nvSpPr>
        <p:spPr/>
        <p:txBody>
          <a:bodyPr/>
          <a:lstStyle>
            <a:lvl1pPr defTabSz="407272">
              <a:defRPr/>
            </a:lvl1pPr>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defTabSz="407272">
              <a:defRPr/>
            </a:lvl1pPr>
          </a:lstStyle>
          <a:p>
            <a:fld id="{5B106E36-FD25-4E2D-B0AA-010F637433A0}" type="datetimeFigureOut">
              <a:rPr lang="ru-RU" smtClean="0"/>
              <a:pPr/>
              <a:t>12.02.2016</a:t>
            </a:fld>
            <a:endParaRPr lang="ru-RU"/>
          </a:p>
        </p:txBody>
      </p:sp>
      <p:sp>
        <p:nvSpPr>
          <p:cNvPr id="4" name="Нижний колонтитул 4"/>
          <p:cNvSpPr>
            <a:spLocks noGrp="1"/>
          </p:cNvSpPr>
          <p:nvPr>
            <p:ph type="ftr" sz="quarter" idx="11"/>
          </p:nvPr>
        </p:nvSpPr>
        <p:spPr/>
        <p:txBody>
          <a:bodyPr/>
          <a:lstStyle>
            <a:lvl1pPr defTabSz="407272">
              <a:defRPr/>
            </a:lvl1pPr>
          </a:lstStyle>
          <a:p>
            <a:endParaRPr lang="ru-RU"/>
          </a:p>
        </p:txBody>
      </p:sp>
      <p:sp>
        <p:nvSpPr>
          <p:cNvPr id="5" name="Номер слайда 5"/>
          <p:cNvSpPr>
            <a:spLocks noGrp="1"/>
          </p:cNvSpPr>
          <p:nvPr>
            <p:ph type="sldNum" sz="quarter" idx="12"/>
          </p:nvPr>
        </p:nvSpPr>
        <p:spPr/>
        <p:txBody>
          <a:bodyPr/>
          <a:lstStyle>
            <a:lvl1pPr defTabSz="407272">
              <a:defRPr/>
            </a:lvl1pPr>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defTabSz="407272">
              <a:defRPr/>
            </a:lvl1pPr>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11"/>
          </p:nvPr>
        </p:nvSpPr>
        <p:spPr/>
        <p:txBody>
          <a:bodyPr/>
          <a:lstStyle>
            <a:lvl1pPr defTabSz="407272">
              <a:defRPr/>
            </a:lvl1pPr>
          </a:lstStyle>
          <a:p>
            <a:endParaRPr lang="ru-RU"/>
          </a:p>
        </p:txBody>
      </p:sp>
      <p:sp>
        <p:nvSpPr>
          <p:cNvPr id="4" name="Номер слайда 3"/>
          <p:cNvSpPr>
            <a:spLocks noGrp="1"/>
          </p:cNvSpPr>
          <p:nvPr>
            <p:ph type="sldNum" sz="quarter" idx="12"/>
          </p:nvPr>
        </p:nvSpPr>
        <p:spPr/>
        <p:txBody>
          <a:bodyPr/>
          <a:lstStyle>
            <a:lvl1pPr defTabSz="407272">
              <a:defRPr/>
            </a:lvl1pPr>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defTabSz="407272">
              <a:defRPr/>
            </a:lvl1pPr>
          </a:lstStyle>
          <a:p>
            <a:fld id="{5B106E36-FD25-4E2D-B0AA-010F637433A0}" type="datetimeFigureOut">
              <a:rPr lang="ru-RU" smtClean="0"/>
              <a:pPr/>
              <a:t>12.02.2016</a:t>
            </a:fld>
            <a:endParaRPr lang="ru-RU"/>
          </a:p>
        </p:txBody>
      </p:sp>
      <p:sp>
        <p:nvSpPr>
          <p:cNvPr id="3" name="Нижний колонтитул 4"/>
          <p:cNvSpPr>
            <a:spLocks noGrp="1"/>
          </p:cNvSpPr>
          <p:nvPr>
            <p:ph type="ftr" sz="quarter" idx="11"/>
          </p:nvPr>
        </p:nvSpPr>
        <p:spPr/>
        <p:txBody>
          <a:bodyPr/>
          <a:lstStyle>
            <a:lvl1pPr defTabSz="407272">
              <a:defRPr/>
            </a:lvl1pPr>
          </a:lstStyle>
          <a:p>
            <a:endParaRPr lang="ru-RU"/>
          </a:p>
        </p:txBody>
      </p:sp>
      <p:sp>
        <p:nvSpPr>
          <p:cNvPr id="4" name="Номер слайда 5"/>
          <p:cNvSpPr>
            <a:spLocks noGrp="1"/>
          </p:cNvSpPr>
          <p:nvPr>
            <p:ph type="sldNum" sz="quarter" idx="12"/>
          </p:nvPr>
        </p:nvSpPr>
        <p:spPr/>
        <p:txBody>
          <a:bodyPr/>
          <a:lstStyle>
            <a:lvl1pPr defTabSz="407272">
              <a:defRPr/>
            </a:lvl1pPr>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defTabSz="407272">
              <a:defRPr/>
            </a:lvl1pPr>
          </a:lstStyle>
          <a:p>
            <a:fld id="{5B106E36-FD25-4E2D-B0AA-010F637433A0}" type="datetimeFigureOut">
              <a:rPr lang="ru-RU" smtClean="0"/>
              <a:pPr/>
              <a:t>12.02.2016</a:t>
            </a:fld>
            <a:endParaRPr lang="ru-RU"/>
          </a:p>
        </p:txBody>
      </p:sp>
      <p:sp>
        <p:nvSpPr>
          <p:cNvPr id="6" name="Нижний колонтитул 4"/>
          <p:cNvSpPr>
            <a:spLocks noGrp="1"/>
          </p:cNvSpPr>
          <p:nvPr>
            <p:ph type="ftr" sz="quarter" idx="11"/>
          </p:nvPr>
        </p:nvSpPr>
        <p:spPr/>
        <p:txBody>
          <a:bodyPr/>
          <a:lstStyle>
            <a:lvl1pPr defTabSz="407272">
              <a:defRPr/>
            </a:lvl1pPr>
          </a:lstStyle>
          <a:p>
            <a:endParaRPr lang="ru-RU"/>
          </a:p>
        </p:txBody>
      </p:sp>
      <p:sp>
        <p:nvSpPr>
          <p:cNvPr id="7" name="Номер слайда 5"/>
          <p:cNvSpPr>
            <a:spLocks noGrp="1"/>
          </p:cNvSpPr>
          <p:nvPr>
            <p:ph type="sldNum" sz="quarter" idx="12"/>
          </p:nvPr>
        </p:nvSpPr>
        <p:spPr/>
        <p:txBody>
          <a:bodyPr/>
          <a:lstStyle>
            <a:lvl1pPr defTabSz="407272">
              <a:defRPr/>
            </a:lvl1pPr>
          </a:lstStyle>
          <a:p>
            <a:fld id="{725C68B6-61C2-468F-89AB-4B9F7531AA68}" type="slidenum">
              <a:rPr lang="ru-RU" smtClean="0"/>
              <a:pPr/>
              <a:t>‹#›</a:t>
            </a:fld>
            <a:endParaRPr lang="ru-RU"/>
          </a:p>
        </p:txBody>
      </p:sp>
    </p:spTree>
  </p:cSld>
  <p:clrMapOvr>
    <a:masterClrMapping/>
  </p:clrMapOvr>
  <p:transition spd="slow" advClick="0" advTm="10000">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40" y="2129984"/>
            <a:ext cx="7773120" cy="147039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2321" y="3885528"/>
            <a:ext cx="6400800" cy="1752664"/>
          </a:xfrm>
        </p:spPr>
        <p:txBody>
          <a:bodyPr/>
          <a:lstStyle>
            <a:lvl1pPr marL="0" indent="0" algn="ctr">
              <a:buNone/>
              <a:defRPr/>
            </a:lvl1pPr>
            <a:lvl2pPr marL="414382" indent="0" algn="ctr">
              <a:buNone/>
              <a:defRPr/>
            </a:lvl2pPr>
            <a:lvl3pPr marL="828764" indent="0" algn="ctr">
              <a:buNone/>
              <a:defRPr/>
            </a:lvl3pPr>
            <a:lvl4pPr marL="1243146" indent="0" algn="ctr">
              <a:buNone/>
              <a:defRPr/>
            </a:lvl4pPr>
            <a:lvl5pPr marL="1657528" indent="0" algn="ctr">
              <a:buNone/>
              <a:defRPr/>
            </a:lvl5pPr>
            <a:lvl6pPr marL="2071911" indent="0" algn="ctr">
              <a:buNone/>
              <a:defRPr/>
            </a:lvl6pPr>
            <a:lvl7pPr marL="2486294" indent="0" algn="ctr">
              <a:buNone/>
              <a:defRPr/>
            </a:lvl7pPr>
            <a:lvl8pPr marL="2900676" indent="0" algn="ctr">
              <a:buNone/>
              <a:defRPr/>
            </a:lvl8pPr>
            <a:lvl9pPr marL="3315059"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D186D026-589E-41E1-AD5A-EFC462FF2CBE}" type="slidenum">
              <a:rPr lang="ru-RU"/>
              <a:pPr>
                <a:defRPr/>
              </a:pPr>
              <a:t>‹#›</a:t>
            </a:fld>
            <a:endParaRPr lang="ru-RU"/>
          </a:p>
        </p:txBody>
      </p:sp>
    </p:spTree>
  </p:cSld>
  <p:clrMapOvr>
    <a:masterClrMapping/>
  </p:clrMapOvr>
  <p:transition spd="slow" advClick="0" advTm="10000">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TextBox 6"/>
          <p:cNvSpPr txBox="1">
            <a:spLocks noChangeArrowheads="1"/>
          </p:cNvSpPr>
          <p:nvPr/>
        </p:nvSpPr>
        <p:spPr bwMode="auto">
          <a:xfrm>
            <a:off x="72000" y="6557009"/>
            <a:ext cx="2000160" cy="228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0" tIns="45706" rIns="91410"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829280" eaLnBrk="1" hangingPunct="1">
              <a:defRPr/>
            </a:pPr>
            <a:r>
              <a:rPr lang="en-US" sz="900" b="1" smtClean="0">
                <a:solidFill>
                  <a:srgbClr val="953735"/>
                </a:solidFill>
                <a:latin typeface="Calibri" pitchFamily="34" charset="0"/>
              </a:rPr>
              <a:t>scul32.ucoz.ru</a:t>
            </a:r>
            <a:endParaRPr lang="ru-RU" sz="900" b="1" smtClean="0">
              <a:solidFill>
                <a:srgbClr val="953735"/>
              </a:solidFill>
              <a:latin typeface="Calibri" pitchFamily="34" charset="0"/>
            </a:endParaRPr>
          </a:p>
        </p:txBody>
      </p:sp>
      <p:sp>
        <p:nvSpPr>
          <p:cNvPr id="2051" name="Заголовок 1"/>
          <p:cNvSpPr>
            <a:spLocks noGrp="1"/>
          </p:cNvSpPr>
          <p:nvPr>
            <p:ph type="title"/>
          </p:nvPr>
        </p:nvSpPr>
        <p:spPr bwMode="auto">
          <a:xfrm>
            <a:off x="456480" y="275070"/>
            <a:ext cx="8231040" cy="1142039"/>
          </a:xfrm>
          <a:prstGeom prst="rect">
            <a:avLst/>
          </a:prstGeom>
          <a:noFill/>
          <a:ln w="9525">
            <a:noFill/>
            <a:miter lim="800000"/>
            <a:headEnd/>
            <a:tailEnd/>
          </a:ln>
        </p:spPr>
        <p:txBody>
          <a:bodyPr vert="horz" wrap="square" lIns="91410" tIns="45706" rIns="91410" bIns="45706" numCol="1" anchor="ctr" anchorCtr="0" compatLnSpc="1">
            <a:prstTxWarp prst="textNoShape">
              <a:avLst/>
            </a:prstTxWarp>
          </a:bodyPr>
          <a:lstStyle/>
          <a:p>
            <a:pPr lvl="0"/>
            <a:r>
              <a:rPr lang="ru-RU" altLang="ru-RU" smtClean="0"/>
              <a:t>Образец заголовка</a:t>
            </a:r>
          </a:p>
        </p:txBody>
      </p:sp>
      <p:sp>
        <p:nvSpPr>
          <p:cNvPr id="2052" name="Текст 2"/>
          <p:cNvSpPr>
            <a:spLocks noGrp="1"/>
          </p:cNvSpPr>
          <p:nvPr>
            <p:ph type="body" idx="1"/>
          </p:nvPr>
        </p:nvSpPr>
        <p:spPr bwMode="auto">
          <a:xfrm>
            <a:off x="456480" y="1600008"/>
            <a:ext cx="8231040" cy="4526395"/>
          </a:xfrm>
          <a:prstGeom prst="rect">
            <a:avLst/>
          </a:prstGeom>
          <a:noFill/>
          <a:ln w="9525">
            <a:noFill/>
            <a:miter lim="800000"/>
            <a:headEnd/>
            <a:tailEnd/>
          </a:ln>
        </p:spPr>
        <p:txBody>
          <a:bodyPr vert="horz" wrap="square" lIns="91410" tIns="45706" rIns="91410" bIns="45706"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6481" y="6356827"/>
            <a:ext cx="2134080" cy="364359"/>
          </a:xfrm>
          <a:prstGeom prst="rect">
            <a:avLst/>
          </a:prstGeom>
        </p:spPr>
        <p:txBody>
          <a:bodyPr vert="horz" lIns="91410" tIns="45706" rIns="91410" bIns="45706" rtlCol="0" anchor="ctr"/>
          <a:lstStyle>
            <a:lvl1pPr algn="l" defTabSz="829280" fontAlgn="auto">
              <a:spcBef>
                <a:spcPts val="0"/>
              </a:spcBef>
              <a:spcAft>
                <a:spcPts val="0"/>
              </a:spcAft>
              <a:defRPr sz="1200">
                <a:solidFill>
                  <a:prstClr val="black">
                    <a:tint val="75000"/>
                  </a:prstClr>
                </a:solidFill>
                <a:latin typeface="+mn-lt"/>
              </a:defRPr>
            </a:lvl1p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3"/>
          </p:nvPr>
        </p:nvSpPr>
        <p:spPr>
          <a:xfrm>
            <a:off x="3124800" y="6356827"/>
            <a:ext cx="2894400" cy="364359"/>
          </a:xfrm>
          <a:prstGeom prst="rect">
            <a:avLst/>
          </a:prstGeom>
        </p:spPr>
        <p:txBody>
          <a:bodyPr vert="horz" lIns="91410" tIns="45706" rIns="91410" bIns="45706" rtlCol="0" anchor="ctr"/>
          <a:lstStyle>
            <a:lvl1pPr algn="ctr" defTabSz="829280" fontAlgn="auto">
              <a:spcBef>
                <a:spcPts val="0"/>
              </a:spcBef>
              <a:spcAft>
                <a:spcPts val="0"/>
              </a:spcAft>
              <a:defRPr sz="1200">
                <a:solidFill>
                  <a:prstClr val="black">
                    <a:tint val="75000"/>
                  </a:prstClr>
                </a:solidFill>
                <a:latin typeface="+mn-lt"/>
              </a:defRPr>
            </a:lvl1pPr>
          </a:lstStyle>
          <a:p>
            <a:endParaRPr lang="ru-RU"/>
          </a:p>
        </p:txBody>
      </p:sp>
      <p:sp>
        <p:nvSpPr>
          <p:cNvPr id="6" name="Номер слайда 5"/>
          <p:cNvSpPr>
            <a:spLocks noGrp="1"/>
          </p:cNvSpPr>
          <p:nvPr>
            <p:ph type="sldNum" sz="quarter" idx="4"/>
          </p:nvPr>
        </p:nvSpPr>
        <p:spPr>
          <a:xfrm>
            <a:off x="6553441" y="6356827"/>
            <a:ext cx="2134080" cy="364359"/>
          </a:xfrm>
          <a:prstGeom prst="rect">
            <a:avLst/>
          </a:prstGeom>
        </p:spPr>
        <p:txBody>
          <a:bodyPr vert="horz" lIns="91410" tIns="45706" rIns="91410" bIns="45706" rtlCol="0" anchor="ctr"/>
          <a:lstStyle>
            <a:lvl1pPr algn="r" defTabSz="829280" fontAlgn="auto">
              <a:spcBef>
                <a:spcPts val="0"/>
              </a:spcBef>
              <a:spcAft>
                <a:spcPts val="0"/>
              </a:spcAft>
              <a:defRPr sz="1200">
                <a:solidFill>
                  <a:prstClr val="black">
                    <a:tint val="75000"/>
                  </a:prstClr>
                </a:solidFill>
                <a:latin typeface="+mn-lt"/>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ransition spd="slow" advClick="0" advTm="10000">
    <p:pull dir="r"/>
  </p:transition>
  <p:txStyles>
    <p:titleStyle>
      <a:lvl1pPr algn="ctr" rtl="0" eaLnBrk="1" fontAlgn="base" hangingPunct="1">
        <a:spcBef>
          <a:spcPct val="0"/>
        </a:spcBef>
        <a:spcAft>
          <a:spcPct val="0"/>
        </a:spcAft>
        <a:defRPr sz="1000" kern="1200">
          <a:solidFill>
            <a:schemeClr val="tx1"/>
          </a:solidFill>
          <a:latin typeface="+mj-lt"/>
          <a:ea typeface="+mj-ea"/>
          <a:cs typeface="+mj-cs"/>
        </a:defRPr>
      </a:lvl1pPr>
      <a:lvl2pPr algn="ctr" rtl="0" eaLnBrk="1" fontAlgn="base" hangingPunct="1">
        <a:spcBef>
          <a:spcPct val="0"/>
        </a:spcBef>
        <a:spcAft>
          <a:spcPct val="0"/>
        </a:spcAft>
        <a:defRPr sz="1000">
          <a:solidFill>
            <a:schemeClr val="tx1"/>
          </a:solidFill>
          <a:latin typeface="Calibri" pitchFamily="34" charset="0"/>
        </a:defRPr>
      </a:lvl2pPr>
      <a:lvl3pPr algn="ctr" rtl="0" eaLnBrk="1" fontAlgn="base" hangingPunct="1">
        <a:spcBef>
          <a:spcPct val="0"/>
        </a:spcBef>
        <a:spcAft>
          <a:spcPct val="0"/>
        </a:spcAft>
        <a:defRPr sz="1000">
          <a:solidFill>
            <a:schemeClr val="tx1"/>
          </a:solidFill>
          <a:latin typeface="Calibri" pitchFamily="34" charset="0"/>
        </a:defRPr>
      </a:lvl3pPr>
      <a:lvl4pPr algn="ctr" rtl="0" eaLnBrk="1" fontAlgn="base" hangingPunct="1">
        <a:spcBef>
          <a:spcPct val="0"/>
        </a:spcBef>
        <a:spcAft>
          <a:spcPct val="0"/>
        </a:spcAft>
        <a:defRPr sz="1000">
          <a:solidFill>
            <a:schemeClr val="tx1"/>
          </a:solidFill>
          <a:latin typeface="Calibri" pitchFamily="34" charset="0"/>
        </a:defRPr>
      </a:lvl4pPr>
      <a:lvl5pPr algn="ctr" rtl="0" eaLnBrk="1" fontAlgn="base" hangingPunct="1">
        <a:spcBef>
          <a:spcPct val="0"/>
        </a:spcBef>
        <a:spcAft>
          <a:spcPct val="0"/>
        </a:spcAft>
        <a:defRPr sz="1000">
          <a:solidFill>
            <a:schemeClr val="tx1"/>
          </a:solidFill>
          <a:latin typeface="Calibri" pitchFamily="34" charset="0"/>
        </a:defRPr>
      </a:lvl5pPr>
      <a:lvl6pPr marL="457059" algn="ctr" rtl="0" eaLnBrk="1" fontAlgn="base" hangingPunct="1">
        <a:spcBef>
          <a:spcPct val="0"/>
        </a:spcBef>
        <a:spcAft>
          <a:spcPct val="0"/>
        </a:spcAft>
        <a:defRPr sz="1000">
          <a:solidFill>
            <a:schemeClr val="tx1"/>
          </a:solidFill>
          <a:latin typeface="Calibri" pitchFamily="34" charset="0"/>
        </a:defRPr>
      </a:lvl6pPr>
      <a:lvl7pPr marL="914116" algn="ctr" rtl="0" eaLnBrk="1" fontAlgn="base" hangingPunct="1">
        <a:spcBef>
          <a:spcPct val="0"/>
        </a:spcBef>
        <a:spcAft>
          <a:spcPct val="0"/>
        </a:spcAft>
        <a:defRPr sz="1000">
          <a:solidFill>
            <a:schemeClr val="tx1"/>
          </a:solidFill>
          <a:latin typeface="Calibri" pitchFamily="34" charset="0"/>
        </a:defRPr>
      </a:lvl7pPr>
      <a:lvl8pPr marL="1371174" algn="ctr" rtl="0" eaLnBrk="1" fontAlgn="base" hangingPunct="1">
        <a:spcBef>
          <a:spcPct val="0"/>
        </a:spcBef>
        <a:spcAft>
          <a:spcPct val="0"/>
        </a:spcAft>
        <a:defRPr sz="1000">
          <a:solidFill>
            <a:schemeClr val="tx1"/>
          </a:solidFill>
          <a:latin typeface="Calibri" pitchFamily="34" charset="0"/>
        </a:defRPr>
      </a:lvl8pPr>
      <a:lvl9pPr marL="1828231" algn="ctr" rtl="0" eaLnBrk="1" fontAlgn="base" hangingPunct="1">
        <a:spcBef>
          <a:spcPct val="0"/>
        </a:spcBef>
        <a:spcAft>
          <a:spcPct val="0"/>
        </a:spcAft>
        <a:defRPr sz="1000">
          <a:solidFill>
            <a:schemeClr val="tx1"/>
          </a:solidFill>
          <a:latin typeface="Calibri" pitchFamily="34" charset="0"/>
        </a:defRPr>
      </a:lvl9pPr>
    </p:titleStyle>
    <p:bodyStyle>
      <a:lvl1pPr marL="342725" indent="-342725"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1611" indent="-28512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1937" indent="-227523"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424" indent="-22752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50" indent="-22752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3818"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76"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34"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91"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3629"/>
            <a:ext cx="8226720" cy="114348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7" name="Rectangle 2"/>
          <p:cNvSpPr>
            <a:spLocks noGrp="1" noChangeArrowheads="1"/>
          </p:cNvSpPr>
          <p:nvPr>
            <p:ph type="body" idx="1"/>
          </p:nvPr>
        </p:nvSpPr>
        <p:spPr bwMode="auto">
          <a:xfrm>
            <a:off x="456481" y="1604330"/>
            <a:ext cx="8226720" cy="4524955"/>
          </a:xfrm>
          <a:prstGeom prst="rect">
            <a:avLst/>
          </a:prstGeom>
          <a:noFill/>
          <a:ln w="9525">
            <a:noFill/>
            <a:round/>
            <a:headEnd/>
            <a:tailEnd/>
          </a:ln>
        </p:spPr>
        <p:txBody>
          <a:bodyPr vert="horz" wrap="square" lIns="0" tIns="25585"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Четвертый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3"/>
          <p:cNvSpPr>
            <a:spLocks noGrp="1" noChangeArrowheads="1"/>
          </p:cNvSpPr>
          <p:nvPr>
            <p:ph type="dt"/>
          </p:nvPr>
        </p:nvSpPr>
        <p:spPr bwMode="auto">
          <a:xfrm>
            <a:off x="456482"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07230" hangingPunct="0">
              <a:lnSpc>
                <a:spcPct val="95000"/>
              </a:lnSpc>
              <a:buClr>
                <a:srgbClr val="000000"/>
              </a:buClr>
              <a:buSzPct val="100000"/>
              <a:buFont typeface="Times New Roman" pitchFamily="18" charset="0"/>
              <a:buNone/>
              <a:tabLst>
                <a:tab pos="656174" algn="l"/>
                <a:tab pos="1312343" algn="l"/>
                <a:tab pos="1968519" algn="l"/>
              </a:tabLst>
              <a:defRPr sz="1300">
                <a:solidFill>
                  <a:srgbClr val="000000"/>
                </a:solidFill>
                <a:latin typeface="Times New Roman" pitchFamily="18" charset="0"/>
                <a:ea typeface="Arial Unicode MS" pitchFamily="34" charset="-128"/>
                <a:cs typeface="Arial Unicode MS" pitchFamily="34" charset="-128"/>
              </a:defRPr>
            </a:lvl1pPr>
          </a:lstStyle>
          <a:p>
            <a:pPr>
              <a:defRPr/>
            </a:pPr>
            <a:endParaRPr lang="ru-RU"/>
          </a:p>
        </p:txBody>
      </p:sp>
      <p:sp>
        <p:nvSpPr>
          <p:cNvPr id="1028" name="Rectangle 4"/>
          <p:cNvSpPr>
            <a:spLocks noGrp="1" noChangeArrowheads="1"/>
          </p:cNvSpPr>
          <p:nvPr>
            <p:ph type="ftr"/>
          </p:nvPr>
        </p:nvSpPr>
        <p:spPr bwMode="auto">
          <a:xfrm>
            <a:off x="3127680" y="6247376"/>
            <a:ext cx="289728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defTabSz="407230" hangingPunct="0">
              <a:lnSpc>
                <a:spcPct val="95000"/>
              </a:lnSpc>
              <a:buClr>
                <a:srgbClr val="000000"/>
              </a:buClr>
              <a:buSzPct val="100000"/>
              <a:buFont typeface="Times New Roman" pitchFamily="18" charset="0"/>
              <a:buNone/>
              <a:tabLst>
                <a:tab pos="656174" algn="l"/>
                <a:tab pos="1312343" algn="l"/>
                <a:tab pos="1968519" algn="l"/>
                <a:tab pos="2624693" algn="l"/>
              </a:tabLst>
              <a:defRPr sz="1300">
                <a:solidFill>
                  <a:srgbClr val="000000"/>
                </a:solidFill>
                <a:latin typeface="Times New Roman" pitchFamily="18" charset="0"/>
                <a:ea typeface="Arial Unicode MS" pitchFamily="34" charset="-128"/>
                <a:cs typeface="Arial Unicode MS" pitchFamily="34" charset="-128"/>
              </a:defRPr>
            </a:lvl1pPr>
          </a:lstStyle>
          <a:p>
            <a:pPr>
              <a:defRPr/>
            </a:pPr>
            <a:endParaRPr lang="ru-RU"/>
          </a:p>
        </p:txBody>
      </p:sp>
      <p:sp>
        <p:nvSpPr>
          <p:cNvPr id="1029" name="Rectangle 5"/>
          <p:cNvSpPr>
            <a:spLocks noGrp="1" noChangeArrowheads="1"/>
          </p:cNvSpPr>
          <p:nvPr>
            <p:ph type="sldNum"/>
          </p:nvPr>
        </p:nvSpPr>
        <p:spPr bwMode="auto">
          <a:xfrm>
            <a:off x="6556322"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07230" hangingPunct="0">
              <a:lnSpc>
                <a:spcPct val="95000"/>
              </a:lnSpc>
              <a:buClr>
                <a:srgbClr val="000000"/>
              </a:buClr>
              <a:buSzPct val="100000"/>
              <a:buFont typeface="Times New Roman" pitchFamily="18" charset="0"/>
              <a:buNone/>
              <a:tabLst>
                <a:tab pos="656174" algn="l"/>
                <a:tab pos="1312343" algn="l"/>
                <a:tab pos="1968519" algn="l"/>
              </a:tabLst>
              <a:defRPr sz="1300">
                <a:solidFill>
                  <a:srgbClr val="000000"/>
                </a:solidFill>
                <a:latin typeface="Times New Roman" pitchFamily="18" charset="0"/>
                <a:ea typeface="Arial Unicode MS" pitchFamily="34" charset="-128"/>
                <a:cs typeface="Arial Unicode MS" pitchFamily="34" charset="-128"/>
              </a:defRPr>
            </a:lvl1pPr>
          </a:lstStyle>
          <a:p>
            <a:pPr>
              <a:defRPr/>
            </a:pPr>
            <a:fld id="{4FBCD535-DBE0-4C47-854B-9916723ACBF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slow" advClick="0" advTm="10000">
    <p:pull dir="r"/>
  </p:transition>
  <p:txStyles>
    <p:titleStyle>
      <a:lvl1pPr algn="ctr" defTabSz="406044"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6044"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2pPr>
      <a:lvl3pPr algn="ctr" defTabSz="406044"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3pPr>
      <a:lvl4pPr algn="ctr" defTabSz="406044"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4pPr>
      <a:lvl5pPr algn="ctr" defTabSz="406044"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5pPr>
      <a:lvl6pPr marL="2279340" indent="-207213" algn="ctr" defTabSz="407230"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6pPr>
      <a:lvl7pPr marL="2693764" indent="-207213" algn="ctr" defTabSz="407230"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7pPr>
      <a:lvl8pPr marL="3108192" indent="-207213" algn="ctr" defTabSz="407230"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8pPr>
      <a:lvl9pPr marL="3522615" indent="-207213" algn="ctr" defTabSz="407230"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9pPr>
    </p:titleStyle>
    <p:bodyStyle>
      <a:lvl1pPr marL="309573" indent="-309573" algn="l" defTabSz="406044" rtl="0" eaLnBrk="1" fontAlgn="base" hangingPunct="1">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2421" indent="-257737" algn="l" defTabSz="406044" rtl="0" eaLnBrk="1" fontAlgn="base" hangingPunct="1">
        <a:lnSpc>
          <a:spcPct val="93000"/>
        </a:lnSpc>
        <a:spcBef>
          <a:spcPct val="0"/>
        </a:spcBef>
        <a:spcAft>
          <a:spcPts val="1032"/>
        </a:spcAft>
        <a:buClr>
          <a:srgbClr val="000000"/>
        </a:buClr>
        <a:buSzPct val="100000"/>
        <a:buFont typeface="Times New Roman" pitchFamily="18" charset="0"/>
        <a:defRPr sz="2500">
          <a:solidFill>
            <a:srgbClr val="000000"/>
          </a:solidFill>
          <a:latin typeface="+mn-lt"/>
        </a:defRPr>
      </a:lvl2pPr>
      <a:lvl3pPr marL="1035269" indent="-205902" algn="l" defTabSz="406044" rtl="0" eaLnBrk="1" fontAlgn="base" hangingPunct="1">
        <a:lnSpc>
          <a:spcPct val="93000"/>
        </a:lnSpc>
        <a:spcBef>
          <a:spcPct val="0"/>
        </a:spcBef>
        <a:spcAft>
          <a:spcPts val="771"/>
        </a:spcAft>
        <a:buClr>
          <a:srgbClr val="000000"/>
        </a:buClr>
        <a:buSzPct val="100000"/>
        <a:buFont typeface="Times New Roman" pitchFamily="18" charset="0"/>
        <a:defRPr sz="2200">
          <a:solidFill>
            <a:srgbClr val="000000"/>
          </a:solidFill>
          <a:latin typeface="+mn-lt"/>
        </a:defRPr>
      </a:lvl3pPr>
      <a:lvl4pPr marL="1449951" indent="-205902" algn="l" defTabSz="406044" rtl="0" eaLnBrk="1" fontAlgn="base" hangingPunct="1">
        <a:lnSpc>
          <a:spcPct val="93000"/>
        </a:lnSpc>
        <a:spcBef>
          <a:spcPct val="0"/>
        </a:spcBef>
        <a:spcAft>
          <a:spcPts val="522"/>
        </a:spcAft>
        <a:buClr>
          <a:srgbClr val="000000"/>
        </a:buClr>
        <a:buSzPct val="100000"/>
        <a:buFont typeface="Times New Roman" pitchFamily="18" charset="0"/>
        <a:defRPr sz="1800">
          <a:solidFill>
            <a:srgbClr val="000000"/>
          </a:solidFill>
          <a:latin typeface="+mn-lt"/>
        </a:defRPr>
      </a:lvl4pPr>
      <a:lvl5pPr marL="1864635" indent="-205902" algn="l" defTabSz="406044" rtl="0" eaLnBrk="1" fontAlgn="base" hangingPunct="1">
        <a:lnSpc>
          <a:spcPct val="93000"/>
        </a:lnSpc>
        <a:spcBef>
          <a:spcPct val="0"/>
        </a:spcBef>
        <a:spcAft>
          <a:spcPts val="261"/>
        </a:spcAft>
        <a:buClr>
          <a:srgbClr val="000000"/>
        </a:buClr>
        <a:buSzPct val="100000"/>
        <a:buFont typeface="Times New Roman" pitchFamily="18" charset="0"/>
        <a:defRPr sz="1800">
          <a:solidFill>
            <a:srgbClr val="000000"/>
          </a:solidFill>
          <a:latin typeface="+mn-lt"/>
        </a:defRPr>
      </a:lvl5pPr>
      <a:lvl6pPr marL="2279340" indent="-207213" algn="l" defTabSz="407230" rtl="0" eaLnBrk="1" fontAlgn="base" hangingPunct="1">
        <a:lnSpc>
          <a:spcPct val="93000"/>
        </a:lnSpc>
        <a:spcBef>
          <a:spcPct val="0"/>
        </a:spcBef>
        <a:spcAft>
          <a:spcPts val="261"/>
        </a:spcAft>
        <a:buClr>
          <a:srgbClr val="000000"/>
        </a:buClr>
        <a:buSzPct val="100000"/>
        <a:buFont typeface="Times New Roman" pitchFamily="18" charset="0"/>
        <a:defRPr sz="1800">
          <a:solidFill>
            <a:srgbClr val="000000"/>
          </a:solidFill>
          <a:latin typeface="+mn-lt"/>
        </a:defRPr>
      </a:lvl6pPr>
      <a:lvl7pPr marL="2693764" indent="-207213" algn="l" defTabSz="407230" rtl="0" eaLnBrk="1" fontAlgn="base" hangingPunct="1">
        <a:lnSpc>
          <a:spcPct val="93000"/>
        </a:lnSpc>
        <a:spcBef>
          <a:spcPct val="0"/>
        </a:spcBef>
        <a:spcAft>
          <a:spcPts val="261"/>
        </a:spcAft>
        <a:buClr>
          <a:srgbClr val="000000"/>
        </a:buClr>
        <a:buSzPct val="100000"/>
        <a:buFont typeface="Times New Roman" pitchFamily="18" charset="0"/>
        <a:defRPr sz="1800">
          <a:solidFill>
            <a:srgbClr val="000000"/>
          </a:solidFill>
          <a:latin typeface="+mn-lt"/>
        </a:defRPr>
      </a:lvl7pPr>
      <a:lvl8pPr marL="3108192" indent="-207213" algn="l" defTabSz="407230" rtl="0" eaLnBrk="1" fontAlgn="base" hangingPunct="1">
        <a:lnSpc>
          <a:spcPct val="93000"/>
        </a:lnSpc>
        <a:spcBef>
          <a:spcPct val="0"/>
        </a:spcBef>
        <a:spcAft>
          <a:spcPts val="261"/>
        </a:spcAft>
        <a:buClr>
          <a:srgbClr val="000000"/>
        </a:buClr>
        <a:buSzPct val="100000"/>
        <a:buFont typeface="Times New Roman" pitchFamily="18" charset="0"/>
        <a:defRPr sz="1800">
          <a:solidFill>
            <a:srgbClr val="000000"/>
          </a:solidFill>
          <a:latin typeface="+mn-lt"/>
        </a:defRPr>
      </a:lvl8pPr>
      <a:lvl9pPr marL="3522615" indent="-207213" algn="l" defTabSz="407230" rtl="0" eaLnBrk="1" fontAlgn="base" hangingPunct="1">
        <a:lnSpc>
          <a:spcPct val="93000"/>
        </a:lnSpc>
        <a:spcBef>
          <a:spcPct val="0"/>
        </a:spcBef>
        <a:spcAft>
          <a:spcPts val="261"/>
        </a:spcAft>
        <a:buClr>
          <a:srgbClr val="000000"/>
        </a:buClr>
        <a:buSzPct val="100000"/>
        <a:buFont typeface="Times New Roman" pitchFamily="18" charset="0"/>
        <a:defRPr sz="1800">
          <a:solidFill>
            <a:srgbClr val="000000"/>
          </a:solidFill>
          <a:latin typeface="+mn-lt"/>
        </a:defRPr>
      </a:lvl9pPr>
    </p:bodyStyle>
    <p:otherStyle>
      <a:defPPr>
        <a:defRPr lang="ru-RU"/>
      </a:defPPr>
      <a:lvl1pPr marL="0" algn="l" defTabSz="828850" rtl="0" eaLnBrk="1" latinLnBrk="0" hangingPunct="1">
        <a:defRPr sz="1600" kern="1200">
          <a:solidFill>
            <a:schemeClr val="tx1"/>
          </a:solidFill>
          <a:latin typeface="+mn-lt"/>
          <a:ea typeface="+mn-ea"/>
          <a:cs typeface="+mn-cs"/>
        </a:defRPr>
      </a:lvl1pPr>
      <a:lvl2pPr marL="414425" algn="l" defTabSz="828850" rtl="0" eaLnBrk="1" latinLnBrk="0" hangingPunct="1">
        <a:defRPr sz="1600" kern="1200">
          <a:solidFill>
            <a:schemeClr val="tx1"/>
          </a:solidFill>
          <a:latin typeface="+mn-lt"/>
          <a:ea typeface="+mn-ea"/>
          <a:cs typeface="+mn-cs"/>
        </a:defRPr>
      </a:lvl2pPr>
      <a:lvl3pPr marL="828850" algn="l" defTabSz="828850" rtl="0" eaLnBrk="1" latinLnBrk="0" hangingPunct="1">
        <a:defRPr sz="1600" kern="1200">
          <a:solidFill>
            <a:schemeClr val="tx1"/>
          </a:solidFill>
          <a:latin typeface="+mn-lt"/>
          <a:ea typeface="+mn-ea"/>
          <a:cs typeface="+mn-cs"/>
        </a:defRPr>
      </a:lvl3pPr>
      <a:lvl4pPr marL="1243275" algn="l" defTabSz="828850" rtl="0" eaLnBrk="1" latinLnBrk="0" hangingPunct="1">
        <a:defRPr sz="1600" kern="1200">
          <a:solidFill>
            <a:schemeClr val="tx1"/>
          </a:solidFill>
          <a:latin typeface="+mn-lt"/>
          <a:ea typeface="+mn-ea"/>
          <a:cs typeface="+mn-cs"/>
        </a:defRPr>
      </a:lvl4pPr>
      <a:lvl5pPr marL="1657700" algn="l" defTabSz="828850" rtl="0" eaLnBrk="1" latinLnBrk="0" hangingPunct="1">
        <a:defRPr sz="1600" kern="1200">
          <a:solidFill>
            <a:schemeClr val="tx1"/>
          </a:solidFill>
          <a:latin typeface="+mn-lt"/>
          <a:ea typeface="+mn-ea"/>
          <a:cs typeface="+mn-cs"/>
        </a:defRPr>
      </a:lvl5pPr>
      <a:lvl6pPr marL="2072126" algn="l" defTabSz="828850" rtl="0" eaLnBrk="1" latinLnBrk="0" hangingPunct="1">
        <a:defRPr sz="1600" kern="1200">
          <a:solidFill>
            <a:schemeClr val="tx1"/>
          </a:solidFill>
          <a:latin typeface="+mn-lt"/>
          <a:ea typeface="+mn-ea"/>
          <a:cs typeface="+mn-cs"/>
        </a:defRPr>
      </a:lvl6pPr>
      <a:lvl7pPr marL="2486552" algn="l" defTabSz="828850" rtl="0" eaLnBrk="1" latinLnBrk="0" hangingPunct="1">
        <a:defRPr sz="1600" kern="1200">
          <a:solidFill>
            <a:schemeClr val="tx1"/>
          </a:solidFill>
          <a:latin typeface="+mn-lt"/>
          <a:ea typeface="+mn-ea"/>
          <a:cs typeface="+mn-cs"/>
        </a:defRPr>
      </a:lvl7pPr>
      <a:lvl8pPr marL="2900977" algn="l" defTabSz="828850" rtl="0" eaLnBrk="1" latinLnBrk="0" hangingPunct="1">
        <a:defRPr sz="1600" kern="1200">
          <a:solidFill>
            <a:schemeClr val="tx1"/>
          </a:solidFill>
          <a:latin typeface="+mn-lt"/>
          <a:ea typeface="+mn-ea"/>
          <a:cs typeface="+mn-cs"/>
        </a:defRPr>
      </a:lvl8pPr>
      <a:lvl9pPr marL="3315402" algn="l" defTabSz="82885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12.02.2016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spd="slow" advClick="0" advTm="10000">
    <p:pull dir="r"/>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428604"/>
            <a:ext cx="6457968" cy="3143272"/>
          </a:xfrm>
        </p:spPr>
        <p:txBody>
          <a:bodyPr>
            <a:normAutofit fontScale="90000"/>
          </a:bodyPr>
          <a:lstStyle/>
          <a:p>
            <a:pPr algn="ctr"/>
            <a:r>
              <a:rPr lang="ru-RU" sz="3600" b="1" dirty="0" smtClean="0">
                <a:solidFill>
                  <a:srgbClr val="002060"/>
                </a:solidFill>
                <a:latin typeface="Times New Roman" pitchFamily="18" charset="0"/>
                <a:cs typeface="Times New Roman" pitchFamily="18" charset="0"/>
              </a:rPr>
              <a:t>Родительское собрание </a:t>
            </a:r>
            <a:r>
              <a:rPr lang="ru-RU" sz="5400" b="1" dirty="0" smtClean="0">
                <a:solidFill>
                  <a:srgbClr val="002060"/>
                </a:solidFill>
                <a:latin typeface="Times New Roman" pitchFamily="18" charset="0"/>
                <a:cs typeface="Times New Roman" pitchFamily="18" charset="0"/>
              </a:rPr>
              <a:t>«Детское воровство.</a:t>
            </a:r>
            <a:br>
              <a:rPr lang="ru-RU" sz="5400" b="1" dirty="0" smtClean="0">
                <a:solidFill>
                  <a:srgbClr val="002060"/>
                </a:solidFill>
                <a:latin typeface="Times New Roman" pitchFamily="18" charset="0"/>
                <a:cs typeface="Times New Roman" pitchFamily="18" charset="0"/>
              </a:rPr>
            </a:br>
            <a:r>
              <a:rPr lang="ru-RU" sz="5400" b="1" dirty="0" smtClean="0">
                <a:solidFill>
                  <a:srgbClr val="002060"/>
                </a:solidFill>
                <a:latin typeface="Times New Roman" pitchFamily="18" charset="0"/>
                <a:cs typeface="Times New Roman" pitchFamily="18" charset="0"/>
              </a:rPr>
              <a:t>Кто виноват?</a:t>
            </a:r>
            <a:br>
              <a:rPr lang="ru-RU" sz="5400" b="1" dirty="0" smtClean="0">
                <a:solidFill>
                  <a:srgbClr val="002060"/>
                </a:solidFill>
                <a:latin typeface="Times New Roman" pitchFamily="18" charset="0"/>
                <a:cs typeface="Times New Roman" pitchFamily="18" charset="0"/>
              </a:rPr>
            </a:br>
            <a:r>
              <a:rPr lang="ru-RU" sz="5400" b="1" dirty="0" smtClean="0">
                <a:solidFill>
                  <a:srgbClr val="002060"/>
                </a:solidFill>
                <a:latin typeface="Times New Roman" pitchFamily="18" charset="0"/>
                <a:cs typeface="Times New Roman" pitchFamily="18" charset="0"/>
              </a:rPr>
              <a:t>Что делать?»</a:t>
            </a:r>
            <a:endParaRPr lang="ru-RU" sz="5400" b="1"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32560" y="4071942"/>
            <a:ext cx="7406640" cy="1143008"/>
          </a:xfrm>
        </p:spPr>
        <p:txBody>
          <a:bodyPr/>
          <a:lstStyle/>
          <a:p>
            <a:pPr algn="r"/>
            <a:r>
              <a:rPr lang="ru-RU" dirty="0" smtClean="0">
                <a:solidFill>
                  <a:schemeClr val="tx1"/>
                </a:solidFill>
                <a:latin typeface="Times New Roman" pitchFamily="18" charset="0"/>
                <a:cs typeface="Times New Roman" pitchFamily="18" charset="0"/>
              </a:rPr>
              <a:t>Социальный педагог</a:t>
            </a:r>
          </a:p>
          <a:p>
            <a:pPr algn="r"/>
            <a:r>
              <a:rPr lang="ru-RU" dirty="0" err="1" smtClean="0">
                <a:solidFill>
                  <a:schemeClr val="tx1"/>
                </a:solidFill>
                <a:latin typeface="Times New Roman" pitchFamily="18" charset="0"/>
                <a:cs typeface="Times New Roman" pitchFamily="18" charset="0"/>
              </a:rPr>
              <a:t>Цыденова</a:t>
            </a:r>
            <a:r>
              <a:rPr lang="ru-RU" dirty="0" smtClean="0">
                <a:solidFill>
                  <a:schemeClr val="tx1"/>
                </a:solidFill>
                <a:latin typeface="Times New Roman" pitchFamily="18" charset="0"/>
                <a:cs typeface="Times New Roman" pitchFamily="18" charset="0"/>
              </a:rPr>
              <a:t> Галина Борисовна</a:t>
            </a:r>
            <a:endParaRPr lang="ru-RU" dirty="0">
              <a:solidFill>
                <a:schemeClr val="tx1"/>
              </a:solidFill>
              <a:latin typeface="Times New Roman" pitchFamily="18" charset="0"/>
              <a:cs typeface="Times New Roman" pitchFamily="18" charset="0"/>
            </a:endParaRPr>
          </a:p>
        </p:txBody>
      </p:sp>
    </p:spTree>
  </p:cSld>
  <p:clrMapOvr>
    <a:masterClrMapping/>
  </p:clrMapOvr>
  <p:transition spd="slow" advClick="0" advTm="10000">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ru-RU" sz="4000" b="1" dirty="0">
                <a:solidFill>
                  <a:srgbClr val="E709B7"/>
                </a:solidFill>
                <a:effectLst/>
              </a:rPr>
              <a:t>Будьте внимательны к ребенку!</a:t>
            </a:r>
          </a:p>
        </p:txBody>
      </p:sp>
      <p:pic>
        <p:nvPicPr>
          <p:cNvPr id="66574" name="Picture 14" descr="privet"/>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533400" y="1949450"/>
            <a:ext cx="4191000" cy="3570288"/>
          </a:xfrm>
          <a:extLst>
            <a:ext uri="{909E8E84-426E-40DD-AFC4-6F175D3DCCD1}">
              <a14:hiddenFill xmlns="" xmlns:a14="http://schemas.microsoft.com/office/drawing/2010/main">
                <a:solidFill>
                  <a:srgbClr val="FFFFFF"/>
                </a:solidFill>
              </a14:hiddenFill>
            </a:ext>
          </a:extLst>
        </p:spPr>
      </p:pic>
      <p:sp>
        <p:nvSpPr>
          <p:cNvPr id="66565" name="Rectangle 5"/>
          <p:cNvSpPr>
            <a:spLocks noGrp="1" noChangeArrowheads="1"/>
          </p:cNvSpPr>
          <p:nvPr>
            <p:ph type="body" sz="half" idx="2"/>
          </p:nvPr>
        </p:nvSpPr>
        <p:spPr/>
        <p:txBody>
          <a:bodyPr/>
          <a:lstStyle/>
          <a:p>
            <a:pPr>
              <a:lnSpc>
                <a:spcPct val="80000"/>
              </a:lnSpc>
            </a:pPr>
            <a:r>
              <a:rPr lang="ru-RU" sz="2400"/>
              <a:t>Сложнее, если принесенная ребенком игрушка или вещь  принадлежит кому-то из детей. Что стоит за этим проступком — желание привлечь к себе внимание и подружиться или, наоборот, пренебрежение к другому ребенку, который, возможно, занимает позицию отверженного в группе. </a:t>
            </a:r>
          </a:p>
          <a:p>
            <a:pPr>
              <a:lnSpc>
                <a:spcPct val="80000"/>
              </a:lnSpc>
            </a:pPr>
            <a:endParaRPr lang="ru-RU" sz="2400"/>
          </a:p>
        </p:txBody>
      </p:sp>
    </p:spTree>
  </p:cSld>
  <p:clrMapOvr>
    <a:masterClrMapping/>
  </p:clrMapOvr>
  <p:transition spd="slow" advClick="0" advTm="1000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6565">
                                            <p:txEl>
                                              <p:pRg st="0" end="0"/>
                                            </p:txEl>
                                          </p:spTgt>
                                        </p:tgtEl>
                                        <p:attrNameLst>
                                          <p:attrName>style.visibility</p:attrName>
                                        </p:attrNameLst>
                                      </p:cBhvr>
                                      <p:to>
                                        <p:strVal val="visible"/>
                                      </p:to>
                                    </p:set>
                                    <p:anim to="" calcmode="lin" valueType="num">
                                      <p:cBhvr>
                                        <p:cTn id="7" dur="1" fill="hold"/>
                                        <p:tgtEl>
                                          <p:spTgt spid="6656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1071538" y="277813"/>
            <a:ext cx="7615262" cy="936609"/>
          </a:xfrm>
        </p:spPr>
        <p:txBody>
          <a:bodyPr/>
          <a:lstStyle/>
          <a:p>
            <a:r>
              <a:rPr lang="ru-RU" b="1" dirty="0">
                <a:solidFill>
                  <a:srgbClr val="E709B7"/>
                </a:solidFill>
                <a:effectLst/>
                <a:latin typeface="Times New Roman" pitchFamily="18" charset="0"/>
                <a:cs typeface="Times New Roman" pitchFamily="18" charset="0"/>
              </a:rPr>
              <a:t>Окажите ребенку поддержку</a:t>
            </a:r>
            <a:r>
              <a:rPr lang="ru-RU" dirty="0"/>
              <a:t>!</a:t>
            </a:r>
          </a:p>
        </p:txBody>
      </p:sp>
      <p:sp>
        <p:nvSpPr>
          <p:cNvPr id="74757" name="Rectangle 5"/>
          <p:cNvSpPr>
            <a:spLocks noGrp="1" noChangeArrowheads="1"/>
          </p:cNvSpPr>
          <p:nvPr>
            <p:ph type="body" sz="half" idx="1"/>
          </p:nvPr>
        </p:nvSpPr>
        <p:spPr>
          <a:xfrm>
            <a:off x="857224" y="1285860"/>
            <a:ext cx="3857652" cy="5267340"/>
          </a:xfrm>
        </p:spPr>
        <p:txBody>
          <a:bodyPr>
            <a:normAutofit lnSpcReduction="10000"/>
          </a:bodyPr>
          <a:lstStyle/>
          <a:p>
            <a:pPr>
              <a:lnSpc>
                <a:spcPct val="80000"/>
              </a:lnSpc>
            </a:pPr>
            <a:r>
              <a:rPr lang="ru-RU" sz="1600" dirty="0">
                <a:latin typeface="Times New Roman" pitchFamily="18" charset="0"/>
                <a:cs typeface="Times New Roman" pitchFamily="18" charset="0"/>
              </a:rPr>
              <a:t>Случаи, когда дети берут у родителей деньги, чаще имеют место в младшем школьном и младшем подростковом возрасте. Следует выяснить, для чего они понадобились ребенку. Один из неприятных вариантов — вымогательство со стороны старших товарищей по двору или по школе. Если родителям  становятся известны такие случаи, то он должен вместе с педагогом сразу же и жестко пресечь их. </a:t>
            </a:r>
          </a:p>
          <a:p>
            <a:pPr>
              <a:lnSpc>
                <a:spcPct val="80000"/>
              </a:lnSpc>
            </a:pPr>
            <a:r>
              <a:rPr lang="ru-RU" sz="1600" dirty="0">
                <a:latin typeface="Times New Roman" pitchFamily="18" charset="0"/>
                <a:cs typeface="Times New Roman" pitchFamily="18" charset="0"/>
              </a:rPr>
              <a:t>Если ребенок берет деньги, чтобы купить на них подарки (жевательную резинку, роботов, другие «бесценные» вещи) своим товарищам то, это является попыткой повысить свой статус, укрепить положение среди друзей. Ребенку следует объяснить, что друзья, которых можно расположить подарком, — не самая надежная компания. Родителям ребенка нужно помочь ему в повышении статуса — собрать его друзей у себя дома, поиграть со всей компанией, при этом не забывая уважительно отзываться о своем ребенке, показывая, насколько они с ним считаются.</a:t>
            </a:r>
          </a:p>
          <a:p>
            <a:pPr>
              <a:lnSpc>
                <a:spcPct val="80000"/>
              </a:lnSpc>
            </a:pPr>
            <a:endParaRPr lang="ru-RU" sz="1400" dirty="0"/>
          </a:p>
        </p:txBody>
      </p:sp>
      <p:pic>
        <p:nvPicPr>
          <p:cNvPr id="74759" name="Picture 7" descr="s_e_l_f_by_cosanameimagi"/>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4953000" y="1676400"/>
            <a:ext cx="3044825" cy="4191000"/>
          </a:xfrm>
          <a:extLst>
            <a:ext uri="{909E8E84-426E-40DD-AFC4-6F175D3DCCD1}">
              <a14:hiddenFill xmlns="" xmlns:a14="http://schemas.microsoft.com/office/drawing/2010/main">
                <a:solidFill>
                  <a:srgbClr val="FFFFFF"/>
                </a:solidFill>
              </a14:hiddenFill>
            </a:ext>
          </a:extLst>
        </p:spPr>
      </p:pic>
    </p:spTree>
  </p:cSld>
  <p:clrMapOvr>
    <a:masterClrMapping/>
  </p:clrMapOvr>
  <p:transition spd="slow" advClick="0" advTm="1000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 to="" calcmode="lin" valueType="num">
                                      <p:cBhvr>
                                        <p:cTn id="7" dur="1" fill="hold"/>
                                        <p:tgtEl>
                                          <p:spTgt spid="74757">
                                            <p:txEl>
                                              <p:pRg st="0" end="0"/>
                                            </p:txEl>
                                          </p:spTgt>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74757">
                                            <p:txEl>
                                              <p:pRg st="1" end="1"/>
                                            </p:txEl>
                                          </p:spTgt>
                                        </p:tgtEl>
                                        <p:attrNameLst>
                                          <p:attrName>style.visibility</p:attrName>
                                        </p:attrNameLst>
                                      </p:cBhvr>
                                      <p:to>
                                        <p:strVal val="visible"/>
                                      </p:to>
                                    </p:set>
                                    <p:anim to="" calcmode="lin" valueType="num">
                                      <p:cBhvr>
                                        <p:cTn id="11" dur="1" fill="hold"/>
                                        <p:tgtEl>
                                          <p:spTgt spid="7475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a:xfrm>
            <a:off x="1000100" y="277813"/>
            <a:ext cx="7686700" cy="1143000"/>
          </a:xfrm>
        </p:spPr>
        <p:txBody>
          <a:bodyPr>
            <a:normAutofit fontScale="90000"/>
          </a:bodyPr>
          <a:lstStyle/>
          <a:p>
            <a:pPr algn="ctr"/>
            <a:r>
              <a:rPr lang="ru-RU" sz="4000" dirty="0">
                <a:solidFill>
                  <a:srgbClr val="E709B7"/>
                </a:solidFill>
                <a:effectLst/>
                <a:latin typeface="Times New Roman" pitchFamily="18" charset="0"/>
                <a:cs typeface="Times New Roman" pitchFamily="18" charset="0"/>
              </a:rPr>
              <a:t>Оценивайте действие, а не ребенка!</a:t>
            </a:r>
          </a:p>
        </p:txBody>
      </p:sp>
      <p:pic>
        <p:nvPicPr>
          <p:cNvPr id="67591" name="Picture 7" descr="PICT0060"/>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961505" y="1845570"/>
            <a:ext cx="3029989" cy="4039985"/>
          </a:xfrm>
          <a:extLst>
            <a:ext uri="{909E8E84-426E-40DD-AFC4-6F175D3DCCD1}">
              <a14:hiddenFill xmlns="" xmlns:a14="http://schemas.microsoft.com/office/drawing/2010/main">
                <a:solidFill>
                  <a:srgbClr val="FFFFFF"/>
                </a:solidFill>
              </a14:hiddenFill>
            </a:ext>
          </a:extLst>
        </p:spPr>
      </p:pic>
      <p:sp>
        <p:nvSpPr>
          <p:cNvPr id="67590" name="Rectangle 6"/>
          <p:cNvSpPr>
            <a:spLocks noGrp="1" noChangeArrowheads="1"/>
          </p:cNvSpPr>
          <p:nvPr>
            <p:ph type="body" sz="half" idx="2"/>
          </p:nvPr>
        </p:nvSpPr>
        <p:spPr>
          <a:xfrm>
            <a:off x="4143372" y="1285860"/>
            <a:ext cx="4543428" cy="5267340"/>
          </a:xfrm>
        </p:spPr>
        <p:txBody>
          <a:bodyPr>
            <a:normAutofit/>
          </a:bodyPr>
          <a:lstStyle/>
          <a:p>
            <a:pPr marL="90488" indent="-7938">
              <a:lnSpc>
                <a:spcPct val="80000"/>
              </a:lnSpc>
            </a:pPr>
            <a:r>
              <a:rPr lang="ru-RU" sz="1600" dirty="0">
                <a:latin typeface="Times New Roman" pitchFamily="18" charset="0"/>
                <a:cs typeface="Times New Roman" pitchFamily="18" charset="0"/>
              </a:rPr>
              <a:t>Если так и не удалось выяснить, для чего ребенку понадобились деньги, то родителям необходимо просто выразить свое огорчение по поводу отсутствия этих денег, рассказать ребенку, для чего они предназначались. Уместно дать понять, что в семье денег хватает не на все и родители тоже вынуждены ограничивать себя в некоторых вещах — например, одному из них необходимо купить новую обувь или хочется пойти всем вместе в театр, но пока это приходится откладывать. </a:t>
            </a:r>
          </a:p>
          <a:p>
            <a:pPr marL="90488" indent="-7938">
              <a:lnSpc>
                <a:spcPct val="80000"/>
              </a:lnSpc>
            </a:pPr>
            <a:r>
              <a:rPr lang="ru-RU" sz="1600" dirty="0">
                <a:latin typeface="Times New Roman" pitchFamily="18" charset="0"/>
                <a:cs typeface="Times New Roman" pitchFamily="18" charset="0"/>
              </a:rPr>
              <a:t> Избегать сравнений с другими детьми и самими собой в детстве, говоря, например, так: «В нашей семье такого отродясь не водилось»;</a:t>
            </a:r>
          </a:p>
          <a:p>
            <a:pPr marL="90488" lvl="0" indent="-7938">
              <a:lnSpc>
                <a:spcPct val="80000"/>
              </a:lnSpc>
            </a:pPr>
            <a:r>
              <a:rPr lang="ru-RU" sz="1600" dirty="0">
                <a:latin typeface="Times New Roman" pitchFamily="18" charset="0"/>
                <a:cs typeface="Times New Roman" pitchFamily="18" charset="0"/>
              </a:rPr>
              <a:t>Прежде чем давать оценку действиям ребенка,  нужно  разобраться в том, что происходит на самом деле. Есть смысл присмотреться к поведению людей, окружающих ребенка. Вполне возможно, что он копирует взрослых, которые не всегда различают свое и чужое. </a:t>
            </a:r>
            <a:r>
              <a:rPr lang="ru-RU" sz="1600" dirty="0" smtClean="0">
                <a:latin typeface="Times New Roman" pitchFamily="18" charset="0"/>
                <a:cs typeface="Times New Roman" pitchFamily="18" charset="0"/>
              </a:rPr>
              <a:t>Бесполезно внушать ребенку, что брать чужое нельзя, а самим приносить с работы то, что «плохо лежит».</a:t>
            </a:r>
          </a:p>
          <a:p>
            <a:pPr marL="90488" indent="-7938">
              <a:lnSpc>
                <a:spcPct val="80000"/>
              </a:lnSpc>
            </a:pPr>
            <a:endParaRPr lang="ru-RU" sz="1600" dirty="0">
              <a:latin typeface="Times New Roman" pitchFamily="18" charset="0"/>
              <a:cs typeface="Times New Roman" pitchFamily="18" charset="0"/>
            </a:endParaRPr>
          </a:p>
        </p:txBody>
      </p:sp>
    </p:spTree>
  </p:cSld>
  <p:clrMapOvr>
    <a:masterClrMapping/>
  </p:clrMapOvr>
  <p:transition spd="slow" advClick="0" advTm="1000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7590">
                                            <p:txEl>
                                              <p:pRg st="0" end="0"/>
                                            </p:txEl>
                                          </p:spTgt>
                                        </p:tgtEl>
                                        <p:attrNameLst>
                                          <p:attrName>style.visibility</p:attrName>
                                        </p:attrNameLst>
                                      </p:cBhvr>
                                      <p:to>
                                        <p:strVal val="visible"/>
                                      </p:to>
                                    </p:set>
                                    <p:anim to="" calcmode="lin" valueType="num">
                                      <p:cBhvr>
                                        <p:cTn id="7" dur="1" fill="hold"/>
                                        <p:tgtEl>
                                          <p:spTgt spid="67590">
                                            <p:txEl>
                                              <p:pRg st="0" end="0"/>
                                            </p:txEl>
                                          </p:spTgt>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7590">
                                            <p:txEl>
                                              <p:pRg st="1" end="1"/>
                                            </p:txEl>
                                          </p:spTgt>
                                        </p:tgtEl>
                                        <p:attrNameLst>
                                          <p:attrName>style.visibility</p:attrName>
                                        </p:attrNameLst>
                                      </p:cBhvr>
                                      <p:to>
                                        <p:strVal val="visible"/>
                                      </p:to>
                                    </p:set>
                                    <p:anim to="" calcmode="lin" valueType="num">
                                      <p:cBhvr>
                                        <p:cTn id="11" dur="1" fill="hold"/>
                                        <p:tgtEl>
                                          <p:spTgt spid="67590">
                                            <p:txEl>
                                              <p:pRg st="1" end="1"/>
                                            </p:txEl>
                                          </p:spTgt>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67590">
                                            <p:txEl>
                                              <p:pRg st="2" end="2"/>
                                            </p:txEl>
                                          </p:spTgt>
                                        </p:tgtEl>
                                        <p:attrNameLst>
                                          <p:attrName>style.visibility</p:attrName>
                                        </p:attrNameLst>
                                      </p:cBhvr>
                                      <p:to>
                                        <p:strVal val="visible"/>
                                      </p:to>
                                    </p:set>
                                    <p:anim to="" calcmode="lin" valueType="num">
                                      <p:cBhvr>
                                        <p:cTn id="15" dur="1" fill="hold"/>
                                        <p:tgtEl>
                                          <p:spTgt spid="6759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a:bodyPr>
          <a:lstStyle/>
          <a:p>
            <a:r>
              <a:rPr lang="ru-RU" dirty="0" smtClean="0"/>
              <a:t>. </a:t>
            </a:r>
            <a:endParaRPr lang="ru-RU" dirty="0"/>
          </a:p>
        </p:txBody>
      </p:sp>
      <p:sp>
        <p:nvSpPr>
          <p:cNvPr id="4" name="Текст 3"/>
          <p:cNvSpPr>
            <a:spLocks noGrp="1"/>
          </p:cNvSpPr>
          <p:nvPr>
            <p:ph type="body" sz="half" idx="2"/>
          </p:nvPr>
        </p:nvSpPr>
        <p:spPr>
          <a:xfrm>
            <a:off x="1071538" y="1571612"/>
            <a:ext cx="7572428" cy="4530725"/>
          </a:xfrm>
        </p:spPr>
        <p:txBody>
          <a:bodyPr>
            <a:normAutofit/>
          </a:bodyPr>
          <a:lstStyle/>
          <a:p>
            <a:pPr algn="ctr"/>
            <a:r>
              <a:rPr lang="ru-RU" b="1" i="1" dirty="0" smtClean="0">
                <a:solidFill>
                  <a:srgbClr val="002060"/>
                </a:solidFill>
                <a:latin typeface="Times New Roman" pitchFamily="18" charset="0"/>
                <a:cs typeface="Times New Roman" pitchFamily="18" charset="0"/>
              </a:rPr>
              <a:t>Любите свое чадо, на протяжении всего процесса взросления будьте в непрерывном теплом, понимающем контакте с ним, делитесь своим опытом преодоления различных трудностей.</a:t>
            </a:r>
            <a:endParaRPr lang="ru-RU" b="1" i="1" dirty="0">
              <a:solidFill>
                <a:srgbClr val="002060"/>
              </a:solidFill>
              <a:latin typeface="Times New Roman" pitchFamily="18" charset="0"/>
              <a:cs typeface="Times New Roman" pitchFamily="18" charset="0"/>
            </a:endParaRPr>
          </a:p>
        </p:txBody>
      </p:sp>
    </p:spTree>
  </p:cSld>
  <p:clrMapOvr>
    <a:masterClrMapping/>
  </p:clrMapOvr>
  <p:transition spd="slow" advClick="0" advTm="10000">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8258204" cy="4530725"/>
          </a:xfrm>
        </p:spPr>
        <p:txBody>
          <a:bodyPr>
            <a:normAutofit/>
          </a:bodyPr>
          <a:lstStyle/>
          <a:p>
            <a:pPr algn="ctr"/>
            <a:r>
              <a:rPr lang="ru-RU" sz="7200" b="1" i="1" dirty="0" smtClean="0">
                <a:solidFill>
                  <a:srgbClr val="E709B7"/>
                </a:solidFill>
                <a:latin typeface="Times New Roman" pitchFamily="18" charset="0"/>
                <a:cs typeface="Times New Roman" pitchFamily="18" charset="0"/>
              </a:rPr>
              <a:t>Всего доброго. Удачи!</a:t>
            </a:r>
            <a:endParaRPr lang="ru-RU" sz="7200" b="1" i="1" dirty="0">
              <a:solidFill>
                <a:srgbClr val="E709B7"/>
              </a:solidFill>
              <a:latin typeface="Times New Roman" pitchFamily="18" charset="0"/>
              <a:cs typeface="Times New Roman" pitchFamily="18" charset="0"/>
            </a:endParaRPr>
          </a:p>
        </p:txBody>
      </p:sp>
    </p:spTree>
  </p:cSld>
  <p:clrMapOvr>
    <a:masterClrMapping/>
  </p:clrMapOvr>
  <p:transition spd="slow" advClick="0" advTm="10000">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142976" y="277813"/>
            <a:ext cx="7543824" cy="650857"/>
          </a:xfrm>
        </p:spPr>
        <p:txBody>
          <a:bodyPr>
            <a:normAutofit fontScale="90000"/>
          </a:bodyPr>
          <a:lstStyle/>
          <a:p>
            <a:pPr algn="ctr"/>
            <a:r>
              <a:rPr lang="ru-RU" b="1" dirty="0">
                <a:solidFill>
                  <a:srgbClr val="002060"/>
                </a:solidFill>
                <a:effectLst/>
              </a:rPr>
              <a:t>Мой ребенок вор?</a:t>
            </a:r>
          </a:p>
        </p:txBody>
      </p:sp>
      <p:sp>
        <p:nvSpPr>
          <p:cNvPr id="5125" name="Rectangle 5"/>
          <p:cNvSpPr>
            <a:spLocks noGrp="1" noChangeArrowheads="1"/>
          </p:cNvSpPr>
          <p:nvPr>
            <p:ph type="body" sz="half" idx="1"/>
          </p:nvPr>
        </p:nvSpPr>
        <p:spPr>
          <a:xfrm>
            <a:off x="1000100" y="928670"/>
            <a:ext cx="4214842" cy="5624530"/>
          </a:xfrm>
        </p:spPr>
        <p:txBody>
          <a:bodyPr>
            <a:noAutofit/>
          </a:bodyPr>
          <a:lstStyle/>
          <a:p>
            <a:pPr marL="177800" indent="-103188">
              <a:lnSpc>
                <a:spcPct val="80000"/>
              </a:lnSpc>
            </a:pPr>
            <a:r>
              <a:rPr lang="ru-RU" sz="2000" dirty="0">
                <a:latin typeface="Times New Roman" pitchFamily="18" charset="0"/>
                <a:cs typeface="Times New Roman" pitchFamily="18" charset="0"/>
              </a:rPr>
              <a:t>Детское воровство - явление нередкое, но тщательно скрываемое, как алкоголизм и другие "постыдные" семейные тайны. В сознании большинства взрослых намертво спаяны две мифологемы: ребенок - невинный ангел, а воровство - примета криминального мира, для нормальных людей далекого и чуждого. </a:t>
            </a:r>
          </a:p>
          <a:p>
            <a:pPr marL="177800" indent="-103188">
              <a:lnSpc>
                <a:spcPct val="80000"/>
              </a:lnSpc>
            </a:pPr>
            <a:r>
              <a:rPr lang="ru-RU" sz="2000" dirty="0">
                <a:latin typeface="Times New Roman" pitchFamily="18" charset="0"/>
                <a:cs typeface="Times New Roman" pitchFamily="18" charset="0"/>
              </a:rPr>
              <a:t>Когда ребенок попадается на краже, родители обычно чувствуют себя совершенно растерянными. Одни при этом впадают в истерику, собираясь то ли застрелиться сами, то ли спустить всех собак на свое незадачливое чадо , другие предпочитают сделать вид, что ничего не произошло, потому что как реагировать - непонятно. </a:t>
            </a:r>
          </a:p>
        </p:txBody>
      </p:sp>
      <p:pic>
        <p:nvPicPr>
          <p:cNvPr id="6" name="Picture 4" descr="67196496"/>
          <p:cNvPicPr>
            <a:picLocks noGrp="1" noChangeAspect="1" noChangeArrowheads="1"/>
          </p:cNvPicPr>
          <p:nvPr>
            <p:ph sz="half" idx="2"/>
          </p:nvPr>
        </p:nvPicPr>
        <p:blipFill>
          <a:blip r:embed="rId2" cstate="print"/>
          <a:srcRect/>
          <a:stretch>
            <a:fillRect/>
          </a:stretch>
        </p:blipFill>
        <p:spPr bwMode="auto">
          <a:xfrm>
            <a:off x="5572132" y="1428736"/>
            <a:ext cx="3071818" cy="4214842"/>
          </a:xfrm>
          <a:prstGeom prst="rect">
            <a:avLst/>
          </a:prstGeom>
          <a:noFill/>
        </p:spPr>
      </p:pic>
    </p:spTree>
  </p:cSld>
  <p:clrMapOvr>
    <a:masterClrMapping/>
  </p:clrMapOvr>
  <p:transition spd="slow" advClick="0" advTm="1000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to="" calcmode="lin" valueType="num">
                                      <p:cBhvr>
                                        <p:cTn id="7" dur="1" fill="hold"/>
                                        <p:tgtEl>
                                          <p:spTgt spid="5125">
                                            <p:txEl>
                                              <p:pRg st="0" end="0"/>
                                            </p:txEl>
                                          </p:spTgt>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anim to="" calcmode="lin" valueType="num">
                                      <p:cBhvr>
                                        <p:cTn id="11" dur="1" fill="hold"/>
                                        <p:tgtEl>
                                          <p:spTgt spid="512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style>
          <a:lnRef idx="1">
            <a:schemeClr val="accent6"/>
          </a:lnRef>
          <a:fillRef idx="2">
            <a:schemeClr val="accent6"/>
          </a:fillRef>
          <a:effectRef idx="1">
            <a:schemeClr val="accent6"/>
          </a:effectRef>
          <a:fontRef idx="minor">
            <a:schemeClr val="dk1"/>
          </a:fontRef>
        </p:style>
        <p:txBody>
          <a:bodyPr/>
          <a:lstStyle/>
          <a:p>
            <a:pPr marL="838200" indent="-838200"/>
            <a:r>
              <a:rPr lang="ru-RU" b="1" dirty="0">
                <a:solidFill>
                  <a:schemeClr val="tx1"/>
                </a:solidFill>
              </a:rPr>
              <a:t>Что такое воровство?</a:t>
            </a:r>
          </a:p>
        </p:txBody>
      </p:sp>
      <p:sp>
        <p:nvSpPr>
          <p:cNvPr id="9219" name="Rectangle 3"/>
          <p:cNvSpPr>
            <a:spLocks noGrp="1" noChangeArrowheads="1"/>
          </p:cNvSpPr>
          <p:nvPr>
            <p:ph type="body" idx="1"/>
          </p:nvPr>
        </p:nvSpPr>
        <p:spPr>
          <a:xfrm>
            <a:off x="1500188" y="1524000"/>
            <a:ext cx="7491412" cy="1600200"/>
          </a:xfrm>
        </p:spPr>
        <p:txBody>
          <a:bodyPr/>
          <a:lstStyle/>
          <a:p>
            <a:pPr algn="just"/>
            <a:r>
              <a:rPr lang="ru-RU" i="1" dirty="0"/>
              <a:t>Воровство </a:t>
            </a:r>
            <a:r>
              <a:rPr lang="ru-RU" dirty="0"/>
              <a:t>или </a:t>
            </a:r>
            <a:r>
              <a:rPr lang="ru-RU" i="1" dirty="0"/>
              <a:t>кража - </a:t>
            </a:r>
            <a:r>
              <a:rPr lang="ru-RU" b="0" dirty="0"/>
              <a:t>это тайное хищение чужого имущества. </a:t>
            </a:r>
          </a:p>
        </p:txBody>
      </p:sp>
      <p:pic>
        <p:nvPicPr>
          <p:cNvPr id="9220" name="Picture 4"/>
          <p:cNvPicPr>
            <a:picLocks noChangeAspect="1" noChangeArrowheads="1"/>
          </p:cNvPicPr>
          <p:nvPr/>
        </p:nvPicPr>
        <p:blipFill>
          <a:blip r:embed="rId2" cstate="print"/>
          <a:srcRect/>
          <a:stretch>
            <a:fillRect/>
          </a:stretch>
        </p:blipFill>
        <p:spPr bwMode="auto">
          <a:xfrm>
            <a:off x="2743200" y="2819400"/>
            <a:ext cx="4495800" cy="3132138"/>
          </a:xfrm>
          <a:prstGeom prst="rect">
            <a:avLst/>
          </a:prstGeom>
          <a:noFill/>
          <a:ln w="9525">
            <a:noFill/>
            <a:miter lim="800000"/>
            <a:headEnd/>
            <a:tailEnd/>
          </a:ln>
        </p:spPr>
      </p:pic>
    </p:spTree>
  </p:cSld>
  <p:clrMapOvr>
    <a:masterClrMapping/>
  </p:clrMapOvr>
  <p:transition spd="slow" advClick="0" advTm="10000">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85728"/>
            <a:ext cx="7498080" cy="1143000"/>
          </a:xfrm>
        </p:spPr>
        <p:txBody>
          <a:bodyPr/>
          <a:lstStyle/>
          <a:p>
            <a:r>
              <a:rPr lang="ru-RU" b="1" dirty="0" smtClean="0">
                <a:solidFill>
                  <a:srgbClr val="C00000"/>
                </a:solidFill>
                <a:effectLst/>
              </a:rPr>
              <a:t>Почему дети воруют?</a:t>
            </a:r>
            <a:endParaRPr lang="ru-RU" b="1" dirty="0">
              <a:solidFill>
                <a:srgbClr val="C00000"/>
              </a:solidFill>
              <a:effectLst/>
            </a:endParaRPr>
          </a:p>
        </p:txBody>
      </p:sp>
      <p:sp>
        <p:nvSpPr>
          <p:cNvPr id="4" name="Содержимое 3"/>
          <p:cNvSpPr>
            <a:spLocks noGrp="1"/>
          </p:cNvSpPr>
          <p:nvPr>
            <p:ph sz="half" idx="2"/>
          </p:nvPr>
        </p:nvSpPr>
        <p:spPr>
          <a:xfrm>
            <a:off x="4214810" y="1524000"/>
            <a:ext cx="4718878" cy="4663440"/>
          </a:xfrm>
        </p:spPr>
        <p:txBody>
          <a:bodyPr>
            <a:normAutofit fontScale="62500" lnSpcReduction="20000"/>
          </a:bodyPr>
          <a:lstStyle/>
          <a:p>
            <a:pPr marL="184150" indent="446088" algn="just">
              <a:lnSpc>
                <a:spcPct val="120000"/>
              </a:lnSpc>
              <a:buFont typeface="Wingdings" pitchFamily="2" charset="2"/>
              <a:buNone/>
            </a:pPr>
            <a:r>
              <a:rPr lang="ru-RU" dirty="0" smtClean="0">
                <a:latin typeface="Times New Roman" pitchFamily="18" charset="0"/>
                <a:cs typeface="Times New Roman" pitchFamily="18" charset="0"/>
              </a:rPr>
              <a:t>Исследования психолога Э.Х. Давыдовой, проведенные в семьях ворующих детей, показали, что часто кража - это реакция ребенка на </a:t>
            </a:r>
            <a:r>
              <a:rPr lang="ru-RU" b="1" dirty="0" smtClean="0">
                <a:latin typeface="Times New Roman" pitchFamily="18" charset="0"/>
                <a:cs typeface="Times New Roman" pitchFamily="18" charset="0"/>
              </a:rPr>
              <a:t>травмирующие его обстоятельства жизни.</a:t>
            </a:r>
          </a:p>
          <a:p>
            <a:pPr marL="184150" indent="446088" algn="just">
              <a:lnSpc>
                <a:spcPct val="120000"/>
              </a:lnSpc>
              <a:buFont typeface="Wingdings" pitchFamily="2" charset="2"/>
              <a:buNone/>
            </a:pPr>
            <a:r>
              <a:rPr lang="ru-RU" dirty="0" smtClean="0">
                <a:latin typeface="Times New Roman" pitchFamily="18" charset="0"/>
                <a:cs typeface="Times New Roman" pitchFamily="18" charset="0"/>
              </a:rPr>
              <a:t>Психолог М. Кравцова подтверждает, что в семьях ворующих детей наблюдается эмоциональная холодность между родственниками. Ребенок из такой семьи либо </a:t>
            </a:r>
            <a:r>
              <a:rPr lang="ru-RU" b="1" dirty="0" smtClean="0">
                <a:latin typeface="Times New Roman" pitchFamily="18" charset="0"/>
                <a:cs typeface="Times New Roman" pitchFamily="18" charset="0"/>
              </a:rPr>
              <a:t>чувствует, что его не любят, либо в раннем детстве пережил развод родителей, и, хотя отношения с отцом сохраняются, он видит отчужденность, даже враждебность между родителями.</a:t>
            </a:r>
          </a:p>
          <a:p>
            <a:endParaRPr lang="ru-RU" dirty="0"/>
          </a:p>
        </p:txBody>
      </p:sp>
      <p:pic>
        <p:nvPicPr>
          <p:cNvPr id="7" name="Picture 4"/>
          <p:cNvPicPr>
            <a:picLocks noChangeAspect="1" noChangeArrowheads="1"/>
          </p:cNvPicPr>
          <p:nvPr/>
        </p:nvPicPr>
        <p:blipFill>
          <a:blip r:embed="rId2" cstate="print"/>
          <a:srcRect/>
          <a:stretch>
            <a:fillRect/>
          </a:stretch>
        </p:blipFill>
        <p:spPr bwMode="auto">
          <a:xfrm>
            <a:off x="1285852" y="1714488"/>
            <a:ext cx="2990850" cy="3714775"/>
          </a:xfrm>
          <a:prstGeom prst="rect">
            <a:avLst/>
          </a:prstGeom>
          <a:noFill/>
          <a:ln w="9525">
            <a:noFill/>
            <a:miter lim="800000"/>
            <a:headEnd/>
            <a:tailEnd/>
          </a:ln>
        </p:spPr>
      </p:pic>
    </p:spTree>
  </p:cSld>
  <p:clrMapOvr>
    <a:masterClrMapping/>
  </p:clrMapOvr>
  <p:transition spd="slow" advClick="0" advTm="10000">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8077200" cy="1524000"/>
          </a:xfrm>
        </p:spPr>
        <p:txBody>
          <a:bodyPr>
            <a:normAutofit/>
          </a:bodyPr>
          <a:lstStyle/>
          <a:p>
            <a:pPr algn="ctr"/>
            <a:r>
              <a:rPr lang="ru-RU" sz="4000" b="1" dirty="0" smtClean="0">
                <a:solidFill>
                  <a:srgbClr val="C00000"/>
                </a:solidFill>
              </a:rPr>
              <a:t>Почему дети воруют?</a:t>
            </a:r>
            <a:r>
              <a:rPr lang="ru-RU" sz="4000" dirty="0"/>
              <a:t/>
            </a:r>
            <a:br>
              <a:rPr lang="ru-RU" sz="4000" dirty="0"/>
            </a:br>
            <a:endParaRPr lang="ru-RU" sz="4000" dirty="0"/>
          </a:p>
        </p:txBody>
      </p:sp>
      <p:sp>
        <p:nvSpPr>
          <p:cNvPr id="6147" name="Rectangle 3"/>
          <p:cNvSpPr>
            <a:spLocks noGrp="1" noChangeArrowheads="1"/>
          </p:cNvSpPr>
          <p:nvPr>
            <p:ph type="body" idx="1"/>
          </p:nvPr>
        </p:nvSpPr>
        <p:spPr>
          <a:xfrm>
            <a:off x="1142976" y="1371600"/>
            <a:ext cx="4286280" cy="4986358"/>
          </a:xfrm>
        </p:spPr>
        <p:txBody>
          <a:bodyPr>
            <a:normAutofit fontScale="47500" lnSpcReduction="20000"/>
          </a:bodyPr>
          <a:lstStyle/>
          <a:p>
            <a:pPr marL="179388" indent="-96838">
              <a:lnSpc>
                <a:spcPct val="120000"/>
              </a:lnSpc>
              <a:buFont typeface="Wingdings" pitchFamily="2" charset="2"/>
              <a:buNone/>
            </a:pPr>
            <a:r>
              <a:rPr lang="ru-RU" sz="1400" dirty="0"/>
              <a:t>	</a:t>
            </a:r>
            <a:r>
              <a:rPr lang="ru-RU" sz="4400" dirty="0" smtClean="0">
                <a:latin typeface="Times New Roman" pitchFamily="18" charset="0"/>
                <a:cs typeface="Times New Roman" pitchFamily="18" charset="0"/>
              </a:rPr>
              <a:t>Если </a:t>
            </a:r>
            <a:r>
              <a:rPr lang="ru-RU" sz="4400" dirty="0">
                <a:latin typeface="Times New Roman" pitchFamily="18" charset="0"/>
                <a:cs typeface="Times New Roman" pitchFamily="18" charset="0"/>
              </a:rPr>
              <a:t>составлять психологический портрет ворующего ребенка, то, прежде всего, обращает на себя внимание его доброжелательность по отношению к окружающим и его открытость. Как правило, это неуверенные в себе, уязвимые дети, которым необходима поддержка и эмоциональное принятие со стороны близких</a:t>
            </a:r>
            <a:r>
              <a:rPr lang="ru-RU" sz="4400" dirty="0" smtClean="0">
                <a:latin typeface="Times New Roman" pitchFamily="18" charset="0"/>
                <a:cs typeface="Times New Roman" pitchFamily="18" charset="0"/>
              </a:rPr>
              <a:t>.</a:t>
            </a:r>
          </a:p>
          <a:p>
            <a:pPr marL="179388" indent="-96838">
              <a:lnSpc>
                <a:spcPct val="120000"/>
              </a:lnSpc>
              <a:buFont typeface="Wingdings" pitchFamily="2" charset="2"/>
              <a:buNone/>
            </a:pPr>
            <a:endParaRPr lang="ru-RU" sz="4400" dirty="0" smtClean="0">
              <a:latin typeface="Times New Roman" pitchFamily="18" charset="0"/>
              <a:cs typeface="Times New Roman" pitchFamily="18" charset="0"/>
            </a:endParaRPr>
          </a:p>
          <a:p>
            <a:pPr>
              <a:lnSpc>
                <a:spcPct val="120000"/>
              </a:lnSpc>
              <a:buFont typeface="Wingdings" pitchFamily="2" charset="2"/>
              <a:buNone/>
            </a:pPr>
            <a:endParaRPr lang="ru-RU" sz="1800" dirty="0" smtClean="0">
              <a:latin typeface="Times New Roman" pitchFamily="18" charset="0"/>
              <a:cs typeface="Times New Roman" pitchFamily="18" charset="0"/>
            </a:endParaRPr>
          </a:p>
          <a:p>
            <a:pPr>
              <a:lnSpc>
                <a:spcPct val="120000"/>
              </a:lnSpc>
              <a:buFont typeface="Wingdings" pitchFamily="2" charset="2"/>
              <a:buNone/>
            </a:pPr>
            <a:r>
              <a:rPr lang="ru-RU" sz="1800" dirty="0">
                <a:latin typeface="Times New Roman" pitchFamily="18" charset="0"/>
                <a:cs typeface="Times New Roman" pitchFamily="18" charset="0"/>
              </a:rPr>
              <a:t>	</a:t>
            </a:r>
          </a:p>
        </p:txBody>
      </p:sp>
      <p:pic>
        <p:nvPicPr>
          <p:cNvPr id="5" name="Picture 4" descr="Voruet_rebenok-1"/>
          <p:cNvPicPr>
            <a:picLocks noChangeAspect="1" noChangeArrowheads="1"/>
          </p:cNvPicPr>
          <p:nvPr/>
        </p:nvPicPr>
        <p:blipFill>
          <a:blip r:embed="rId2" cstate="print"/>
          <a:srcRect/>
          <a:stretch>
            <a:fillRect/>
          </a:stretch>
        </p:blipFill>
        <p:spPr bwMode="auto">
          <a:xfrm>
            <a:off x="5715008" y="1643050"/>
            <a:ext cx="3228972" cy="3286148"/>
          </a:xfrm>
          <a:prstGeom prst="rect">
            <a:avLst/>
          </a:prstGeom>
          <a:noFill/>
        </p:spPr>
      </p:pic>
    </p:spTree>
  </p:cSld>
  <p:clrMapOvr>
    <a:masterClrMapping/>
  </p:clrMapOvr>
  <p:transition spd="slow" advClick="0" advTm="10000">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C00000"/>
                </a:solidFill>
              </a:rPr>
              <a:t>Почему дети воруют?</a:t>
            </a:r>
            <a:endParaRPr lang="ru-RU" b="1" dirty="0">
              <a:solidFill>
                <a:srgbClr val="C00000"/>
              </a:solidFill>
            </a:endParaRPr>
          </a:p>
        </p:txBody>
      </p:sp>
      <p:sp>
        <p:nvSpPr>
          <p:cNvPr id="3" name="Содержимое 2"/>
          <p:cNvSpPr>
            <a:spLocks noGrp="1"/>
          </p:cNvSpPr>
          <p:nvPr>
            <p:ph sz="half" idx="1"/>
          </p:nvPr>
        </p:nvSpPr>
        <p:spPr>
          <a:xfrm>
            <a:off x="1435608" y="1524000"/>
            <a:ext cx="7494110" cy="4663440"/>
          </a:xfrm>
        </p:spPr>
        <p:txBody>
          <a:bodyPr>
            <a:normAutofit fontScale="62500" lnSpcReduction="20000"/>
          </a:bodyPr>
          <a:lstStyle/>
          <a:p>
            <a:pPr marL="90488" indent="-7938">
              <a:lnSpc>
                <a:spcPct val="120000"/>
              </a:lnSpc>
              <a:buFont typeface="Wingdings" pitchFamily="2" charset="2"/>
              <a:buNone/>
            </a:pPr>
            <a:r>
              <a:rPr lang="ru-RU" sz="3400" dirty="0" smtClean="0">
                <a:latin typeface="Times New Roman" pitchFamily="18" charset="0"/>
                <a:cs typeface="Times New Roman" pitchFamily="18" charset="0"/>
              </a:rPr>
              <a:t>Попытки ребенка восстановить утраченную связь с родителями достаточно часто становятся причиной воровства. Ребенок может с помощью кражи добиваться к себе внимания со стороны родителей. Пусть это внимание будет и негативное. Главное, что это внимание ребенок получит.</a:t>
            </a:r>
          </a:p>
          <a:p>
            <a:pPr marL="90488" indent="-7938">
              <a:lnSpc>
                <a:spcPct val="120000"/>
              </a:lnSpc>
              <a:buFont typeface="Wingdings" pitchFamily="2" charset="2"/>
              <a:buNone/>
            </a:pPr>
            <a:r>
              <a:rPr lang="ru-RU" sz="3400" dirty="0" smtClean="0">
                <a:latin typeface="Times New Roman" pitchFamily="18" charset="0"/>
                <a:cs typeface="Times New Roman" pitchFamily="18" charset="0"/>
              </a:rPr>
              <a:t>	Часто воришек отличает недостаточное развитие воли. Некоторые дети понимают, что совершают нечто предосудительное, некоторые дети присваивают себе чужое, даже не задумываясь о последствиях. Они берут понравившиеся им ручки, угощаются без спроса чужими конфетами. Совершая "кражи", дети не ставят себя на место "жертвы", не представляют себе ее чувства, в отличие от ребенка, мстящего кражей своим "обидчикам".</a:t>
            </a:r>
          </a:p>
          <a:p>
            <a:endParaRPr lang="ru-RU" dirty="0"/>
          </a:p>
        </p:txBody>
      </p:sp>
    </p:spTree>
  </p:cSld>
  <p:clrMapOvr>
    <a:masterClrMapping/>
  </p:clrMapOvr>
  <p:transition spd="slow" advClick="0" advTm="10000">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00B050"/>
                </a:solidFill>
                <a:effectLst/>
                <a:latin typeface="Times New Roman" pitchFamily="18" charset="0"/>
                <a:cs typeface="Times New Roman" pitchFamily="18" charset="0"/>
              </a:rPr>
              <a:t>Основные причины </a:t>
            </a:r>
            <a:br>
              <a:rPr lang="ru-RU" b="1" dirty="0" smtClean="0">
                <a:solidFill>
                  <a:srgbClr val="00B050"/>
                </a:solidFill>
                <a:effectLst/>
                <a:latin typeface="Times New Roman" pitchFamily="18" charset="0"/>
                <a:cs typeface="Times New Roman" pitchFamily="18" charset="0"/>
              </a:rPr>
            </a:br>
            <a:r>
              <a:rPr lang="ru-RU" b="1" dirty="0" smtClean="0">
                <a:solidFill>
                  <a:srgbClr val="00B050"/>
                </a:solidFill>
                <a:effectLst/>
                <a:latin typeface="Times New Roman" pitchFamily="18" charset="0"/>
                <a:cs typeface="Times New Roman" pitchFamily="18" charset="0"/>
              </a:rPr>
              <a:t>детского воровства</a:t>
            </a:r>
            <a:endParaRPr lang="ru-RU" b="1" dirty="0">
              <a:solidFill>
                <a:srgbClr val="00B050"/>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ClrTx/>
              <a:buFont typeface="Wingdings" pitchFamily="2" charset="2"/>
              <a:buChar char="Ø"/>
            </a:pPr>
            <a:r>
              <a:rPr lang="ru-RU" dirty="0" smtClean="0">
                <a:latin typeface="Times New Roman" pitchFamily="18" charset="0"/>
                <a:cs typeface="Times New Roman" pitchFamily="18" charset="0"/>
              </a:rPr>
              <a:t>Непреодолимое желание владеть понравившейся вещью.</a:t>
            </a:r>
          </a:p>
          <a:p>
            <a:pPr>
              <a:buClrTx/>
              <a:buFont typeface="Wingdings" pitchFamily="2" charset="2"/>
              <a:buChar char="Ø"/>
            </a:pPr>
            <a:r>
              <a:rPr lang="ru-RU" dirty="0" smtClean="0">
                <a:latin typeface="Times New Roman" pitchFamily="18" charset="0"/>
                <a:cs typeface="Times New Roman" pitchFamily="18" charset="0"/>
              </a:rPr>
              <a:t>Привлечь внимание одноклассников, расположить их к себе. Или, наоборот, воровство как результат желания «жестоко покарать» своего обидчика.</a:t>
            </a:r>
          </a:p>
          <a:p>
            <a:pPr>
              <a:buClrTx/>
              <a:buFont typeface="Wingdings" pitchFamily="2" charset="2"/>
              <a:buChar char="Ø"/>
            </a:pPr>
            <a:r>
              <a:rPr lang="ru-RU" dirty="0" smtClean="0">
                <a:latin typeface="Times New Roman" pitchFamily="18" charset="0"/>
                <a:cs typeface="Times New Roman" pitchFamily="18" charset="0"/>
              </a:rPr>
              <a:t>Недостаток развития воли.</a:t>
            </a:r>
          </a:p>
          <a:p>
            <a:pPr>
              <a:buClrTx/>
              <a:buFont typeface="Wingdings" pitchFamily="2" charset="2"/>
              <a:buChar char="Ø"/>
            </a:pPr>
            <a:r>
              <a:rPr lang="ru-RU" dirty="0" smtClean="0">
                <a:latin typeface="Times New Roman" pitchFamily="18" charset="0"/>
                <a:cs typeface="Times New Roman" pitchFamily="18" charset="0"/>
              </a:rPr>
              <a:t>Воровство -  осознанный шаг, а то и хуже – вредная привычка</a:t>
            </a:r>
            <a:r>
              <a:rPr lang="ru-RU" dirty="0" smtClean="0"/>
              <a:t>. </a:t>
            </a:r>
            <a:endParaRPr lang="ru-RU" dirty="0"/>
          </a:p>
        </p:txBody>
      </p:sp>
    </p:spTree>
  </p:cSld>
  <p:clrMapOvr>
    <a:masterClrMapping/>
  </p:clrMapOvr>
  <p:transition spd="slow" advClick="0" advTm="10000">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effectLst/>
                <a:latin typeface="Times New Roman" pitchFamily="18" charset="0"/>
                <a:cs typeface="Times New Roman" pitchFamily="18" charset="0"/>
              </a:rPr>
              <a:t>Что делать?</a:t>
            </a:r>
            <a:br>
              <a:rPr lang="ru-RU" b="1" dirty="0" smtClean="0">
                <a:solidFill>
                  <a:srgbClr val="FF0000"/>
                </a:solidFill>
                <a:effectLst/>
                <a:latin typeface="Times New Roman" pitchFamily="18" charset="0"/>
                <a:cs typeface="Times New Roman" pitchFamily="18" charset="0"/>
              </a:rPr>
            </a:br>
            <a:endParaRPr lang="ru-RU" b="1" dirty="0">
              <a:solidFill>
                <a:srgbClr val="FF0000"/>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«Если ситуация безвыходная, выходи через вход» - говорит народная мудрость. </a:t>
            </a:r>
            <a:endParaRPr lang="ru-RU" smtClean="0">
              <a:latin typeface="Times New Roman" pitchFamily="18" charset="0"/>
              <a:cs typeface="Times New Roman" pitchFamily="18" charset="0"/>
            </a:endParaRPr>
          </a:p>
          <a:p>
            <a:r>
              <a:rPr lang="ru-RU" smtClean="0">
                <a:latin typeface="Times New Roman" pitchFamily="18" charset="0"/>
                <a:cs typeface="Times New Roman" pitchFamily="18" charset="0"/>
              </a:rPr>
              <a:t>Зная </a:t>
            </a:r>
            <a:r>
              <a:rPr lang="ru-RU" dirty="0" smtClean="0">
                <a:latin typeface="Times New Roman" pitchFamily="18" charset="0"/>
                <a:cs typeface="Times New Roman" pitchFamily="18" charset="0"/>
              </a:rPr>
              <a:t>причины воровства ребенка, можно благополучно с этим явлением бороться.</a:t>
            </a:r>
          </a:p>
          <a:p>
            <a:endParaRPr lang="ru-RU" dirty="0"/>
          </a:p>
        </p:txBody>
      </p:sp>
    </p:spTree>
  </p:cSld>
  <p:clrMapOvr>
    <a:masterClrMapping/>
  </p:clrMapOvr>
  <p:transition spd="slow" advClick="0" advTm="10000">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ru-RU" b="1" dirty="0">
                <a:solidFill>
                  <a:srgbClr val="E709B7"/>
                </a:solidFill>
                <a:effectLst/>
              </a:rPr>
              <a:t>Говорите с ребенком!</a:t>
            </a:r>
          </a:p>
        </p:txBody>
      </p:sp>
      <p:sp>
        <p:nvSpPr>
          <p:cNvPr id="65540" name="Rectangle 4"/>
          <p:cNvSpPr>
            <a:spLocks noGrp="1" noChangeArrowheads="1"/>
          </p:cNvSpPr>
          <p:nvPr>
            <p:ph type="body" sz="half" idx="1"/>
          </p:nvPr>
        </p:nvSpPr>
        <p:spPr>
          <a:xfrm>
            <a:off x="642910" y="1214422"/>
            <a:ext cx="4786346" cy="4916503"/>
          </a:xfrm>
        </p:spPr>
        <p:txBody>
          <a:bodyPr>
            <a:noAutofit/>
          </a:bodyPr>
          <a:lstStyle/>
          <a:p>
            <a:pPr>
              <a:lnSpc>
                <a:spcPct val="80000"/>
              </a:lnSpc>
            </a:pPr>
            <a:r>
              <a:rPr lang="ru-RU" sz="1800" dirty="0">
                <a:latin typeface="Times New Roman" pitchFamily="18" charset="0"/>
                <a:cs typeface="Times New Roman" pitchFamily="18" charset="0"/>
              </a:rPr>
              <a:t>Если ребенок принес домой чужую игрушку (вещь), необходимо выяснить, откуда она, возможно, он просто поменял ее на свою. Между детьми такие обмены происходят часто. Нужно учитывать и то, что для детей вовсе не имеет значения денежная стоимость игрушки.</a:t>
            </a:r>
          </a:p>
          <a:p>
            <a:pPr>
              <a:lnSpc>
                <a:spcPct val="80000"/>
              </a:lnSpc>
            </a:pPr>
            <a:r>
              <a:rPr lang="ru-RU" sz="1800" dirty="0">
                <a:latin typeface="Times New Roman" pitchFamily="18" charset="0"/>
                <a:cs typeface="Times New Roman" pitchFamily="18" charset="0"/>
              </a:rPr>
              <a:t>Если у ребенка появилась игрушка, принадлежащая детскому саду или школе, возможно, что таким образом он реализует свою давнюю мечту иметь ее. Игрушку, разумеется, нужно вернуть, но при этом стоит  задуматься: может быть, родители  недостаточно внимательны к потребностям ребенка. Родители могут, используя подходящий повод (день рождения, какой-либо успех ребенка), постараться подарить ему то, о чем он страстно мечтал</a:t>
            </a:r>
            <a:r>
              <a:rPr lang="ru-RU" sz="1800" dirty="0" smtClean="0">
                <a:latin typeface="Times New Roman" pitchFamily="18" charset="0"/>
                <a:cs typeface="Times New Roman" pitchFamily="18" charset="0"/>
              </a:rPr>
              <a:t>.</a:t>
            </a:r>
          </a:p>
          <a:p>
            <a:pPr>
              <a:lnSpc>
                <a:spcPct val="80000"/>
              </a:lnSpc>
            </a:pPr>
            <a:r>
              <a:rPr lang="ru-RU" sz="1800" dirty="0" smtClean="0">
                <a:latin typeface="Times New Roman" pitchFamily="18" charset="0"/>
                <a:cs typeface="Times New Roman" pitchFamily="18" charset="0"/>
              </a:rPr>
              <a:t>Формировать понятия «моё» – «чужое», «можно» – «нельзя», «хорошо» – «плохо».</a:t>
            </a:r>
            <a:endParaRPr lang="ru-RU" sz="1800" dirty="0">
              <a:latin typeface="Times New Roman" pitchFamily="18" charset="0"/>
              <a:cs typeface="Times New Roman" pitchFamily="18" charset="0"/>
            </a:endParaRPr>
          </a:p>
        </p:txBody>
      </p:sp>
      <p:pic>
        <p:nvPicPr>
          <p:cNvPr id="65542" name="Picture 6" descr="Balat_Veletleri_4_by_LordXar"/>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5664578" y="1714488"/>
            <a:ext cx="3479422" cy="3286148"/>
          </a:xfrm>
          <a:extLst>
            <a:ext uri="{909E8E84-426E-40DD-AFC4-6F175D3DCCD1}">
              <a14:hiddenFill xmlns="" xmlns:a14="http://schemas.microsoft.com/office/drawing/2010/main">
                <a:solidFill>
                  <a:srgbClr val="FFFFFF"/>
                </a:solidFill>
              </a14:hiddenFill>
            </a:ext>
          </a:extLst>
        </p:spPr>
      </p:pic>
    </p:spTree>
  </p:cSld>
  <p:clrMapOvr>
    <a:masterClrMapping/>
  </p:clrMapOvr>
  <p:transition spd="slow" advClick="0" advTm="1000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to="" calcmode="lin" valueType="num">
                                      <p:cBhvr>
                                        <p:cTn id="7" dur="1" fill="hold"/>
                                        <p:tgtEl>
                                          <p:spTgt spid="65540">
                                            <p:txEl>
                                              <p:pRg st="0" end="0"/>
                                            </p:txEl>
                                          </p:spTgt>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5540">
                                            <p:txEl>
                                              <p:pRg st="1" end="1"/>
                                            </p:txEl>
                                          </p:spTgt>
                                        </p:tgtEl>
                                        <p:attrNameLst>
                                          <p:attrName>style.visibility</p:attrName>
                                        </p:attrNameLst>
                                      </p:cBhvr>
                                      <p:to>
                                        <p:strVal val="visible"/>
                                      </p:to>
                                    </p:set>
                                    <p:anim to="" calcmode="lin" valueType="num">
                                      <p:cBhvr>
                                        <p:cTn id="11" dur="1" fill="hold"/>
                                        <p:tgtEl>
                                          <p:spTgt spid="65540">
                                            <p:txEl>
                                              <p:pRg st="1" end="1"/>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65540">
                                            <p:txEl>
                                              <p:pRg st="2" end="2"/>
                                            </p:txEl>
                                          </p:spTgt>
                                        </p:tgtEl>
                                        <p:attrNameLst>
                                          <p:attrName>style.visibility</p:attrName>
                                        </p:attrNameLst>
                                      </p:cBhvr>
                                      <p:to>
                                        <p:strVal val="visible"/>
                                      </p:to>
                                    </p:set>
                                    <p:anim to="" calcmode="lin" valueType="num">
                                      <p:cBhvr>
                                        <p:cTn id="16" dur="1" fill="hold"/>
                                        <p:tgtEl>
                                          <p:spTgt spid="6554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Солнцестояние">
  <a:themeElements>
    <a:clrScheme name="Другая 1">
      <a:dk1>
        <a:sysClr val="windowText" lastClr="000000"/>
      </a:dk1>
      <a:lt1>
        <a:sysClr val="window" lastClr="FFFFFF"/>
      </a:lt1>
      <a:dk2>
        <a:srgbClr val="69676D"/>
      </a:dk2>
      <a:lt2>
        <a:srgbClr val="C9C2D1"/>
      </a:lt2>
      <a:accent1>
        <a:srgbClr val="F5F1E0"/>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urok_fgos</Template>
  <TotalTime>83</TotalTime>
  <Words>913</Words>
  <Application>Microsoft Office PowerPoint</Application>
  <PresentationFormat>Экран (4:3)</PresentationFormat>
  <Paragraphs>43</Paragraphs>
  <Slides>14</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14</vt:i4>
      </vt:variant>
    </vt:vector>
  </HeadingPairs>
  <TitlesOfParts>
    <vt:vector size="17" baseType="lpstr">
      <vt:lpstr>2_Тема Office</vt:lpstr>
      <vt:lpstr>Оформление по умолчанию</vt:lpstr>
      <vt:lpstr>Солнцестояние</vt:lpstr>
      <vt:lpstr>Родительское собрание «Детское воровство. Кто виноват? Что делать?»</vt:lpstr>
      <vt:lpstr>Мой ребенок вор?</vt:lpstr>
      <vt:lpstr>Что такое воровство?</vt:lpstr>
      <vt:lpstr>Почему дети воруют?</vt:lpstr>
      <vt:lpstr>Почему дети воруют? </vt:lpstr>
      <vt:lpstr>Почему дети воруют?</vt:lpstr>
      <vt:lpstr>Основные причины  детского воровства</vt:lpstr>
      <vt:lpstr>Что делать? </vt:lpstr>
      <vt:lpstr>Говорите с ребенком!</vt:lpstr>
      <vt:lpstr>Будьте внимательны к ребенку!</vt:lpstr>
      <vt:lpstr>Окажите ребенку поддержку!</vt:lpstr>
      <vt:lpstr>Оценивайте действие, а не ребенка!</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Кто виноват? Что делать?</dc:title>
  <dc:creator>123</dc:creator>
  <cp:lastModifiedBy>ШКОЛА</cp:lastModifiedBy>
  <cp:revision>15</cp:revision>
  <dcterms:created xsi:type="dcterms:W3CDTF">2016-01-28T11:02:32Z</dcterms:created>
  <dcterms:modified xsi:type="dcterms:W3CDTF">2016-02-12T05:15:31Z</dcterms:modified>
</cp:coreProperties>
</file>