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0" r:id="rId3"/>
    <p:sldId id="257" r:id="rId4"/>
    <p:sldId id="267" r:id="rId5"/>
    <p:sldId id="270" r:id="rId6"/>
    <p:sldId id="262" r:id="rId7"/>
    <p:sldId id="269" r:id="rId8"/>
    <p:sldId id="271" r:id="rId9"/>
    <p:sldId id="272" r:id="rId10"/>
    <p:sldId id="266" r:id="rId11"/>
    <p:sldId id="256" r:id="rId12"/>
    <p:sldId id="261" r:id="rId13"/>
    <p:sldId id="265" r:id="rId14"/>
    <p:sldId id="259" r:id="rId15"/>
    <p:sldId id="263" r:id="rId16"/>
    <p:sldId id="26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5770984" cy="1616223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Молочные продукты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844824"/>
            <a:ext cx="8219256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28800"/>
            <a:ext cx="8352928" cy="44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ru-RU" dirty="0" smtClean="0"/>
              <a:t>творог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610794" cy="4373563"/>
          </a:xfrm>
        </p:spPr>
        <p:txBody>
          <a:bodyPr/>
          <a:lstStyle/>
          <a:p>
            <a:r>
              <a:rPr lang="ru-RU" dirty="0" smtClean="0"/>
              <a:t>творог</a:t>
            </a:r>
            <a:endParaRPr lang="ru-RU" dirty="0"/>
          </a:p>
        </p:txBody>
      </p:sp>
      <p:pic>
        <p:nvPicPr>
          <p:cNvPr id="1026" name="Picture 2" descr="C:\Users\Света\Desktop\твор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600450" cy="33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3105835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Загадка:</a:t>
            </a:r>
          </a:p>
          <a:p>
            <a:pPr lvl="0"/>
            <a:r>
              <a:rPr lang="ru-RU" dirty="0" smtClean="0"/>
              <a:t>Я </a:t>
            </a:r>
            <a:r>
              <a:rPr lang="ru-RU" dirty="0"/>
              <a:t>не сливки, не сырок, белый, вкусный…</a:t>
            </a:r>
            <a:r>
              <a:rPr lang="ru-RU" i="1" dirty="0"/>
              <a:t>творожок.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876" y="476672"/>
            <a:ext cx="3779476" cy="26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6631"/>
            <a:ext cx="6768752" cy="1872209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Кисломолочные продукты </a:t>
            </a:r>
            <a:r>
              <a:rPr lang="ru-RU" sz="5300" dirty="0" smtClean="0"/>
              <a:t>Татарии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16832"/>
            <a:ext cx="8856984" cy="471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9284"/>
            <a:ext cx="1728192" cy="17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01408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Катык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112" y="3573016"/>
            <a:ext cx="33206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764705"/>
            <a:ext cx="4032448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967334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herit"/>
                <a:ea typeface="Times New Roman"/>
                <a:cs typeface="Times New Roman"/>
              </a:rPr>
              <a:t>Катык относится к числу </a:t>
            </a:r>
            <a:r>
              <a:rPr lang="ru-RU" sz="2400" dirty="0" smtClean="0">
                <a:latin typeface="inherit"/>
                <a:ea typeface="Times New Roman"/>
                <a:cs typeface="Times New Roman"/>
              </a:rPr>
              <a:t>самых старинных напитков. Известно, </a:t>
            </a:r>
            <a:r>
              <a:rPr lang="ru-RU" sz="2400" dirty="0">
                <a:latin typeface="inherit"/>
                <a:ea typeface="Times New Roman"/>
                <a:cs typeface="Times New Roman"/>
              </a:rPr>
              <a:t>что он появился около 2000 лет назад.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075056"/>
            <a:ext cx="24482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Загадка:</a:t>
            </a: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Кефир в стаканчике возник, зовется в Татарии</a:t>
            </a: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(Катык)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571501"/>
            <a:ext cx="2736304" cy="3073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5188"/>
            <a:ext cx="17256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0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52718"/>
            <a:ext cx="1944216" cy="7560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Айран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52340"/>
            <a:ext cx="3175000" cy="3847852"/>
          </a:xfrm>
        </p:spPr>
      </p:pic>
      <p:sp>
        <p:nvSpPr>
          <p:cNvPr id="6" name="Прямоугольник 5"/>
          <p:cNvSpPr/>
          <p:nvPr/>
        </p:nvSpPr>
        <p:spPr>
          <a:xfrm>
            <a:off x="4572000" y="612845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Айра́н</a:t>
            </a:r>
            <a:r>
              <a:rPr lang="ru-RU" dirty="0"/>
              <a:t> — разновидность кисломолочного напитка на основе </a:t>
            </a:r>
            <a:r>
              <a:rPr lang="ru-RU" dirty="0" err="1"/>
              <a:t>катыка</a:t>
            </a:r>
            <a:r>
              <a:rPr lang="ru-RU" dirty="0"/>
              <a:t> или разновидность кефира у тюркских  </a:t>
            </a:r>
            <a:r>
              <a:rPr lang="ru-RU" dirty="0" smtClean="0"/>
              <a:t>народов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132857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Загадка: Не страшна мне и жара, если летом пью </a:t>
            </a:r>
            <a:r>
              <a:rPr lang="ru-RU" sz="2000" i="1" dirty="0" smtClean="0">
                <a:solidFill>
                  <a:srgbClr val="000000"/>
                </a:solidFill>
              </a:rPr>
              <a:t>(Айран</a:t>
            </a:r>
            <a:r>
              <a:rPr lang="ru-RU" sz="2000" b="1" i="1" dirty="0" smtClean="0">
                <a:solidFill>
                  <a:srgbClr val="000000"/>
                </a:solidFill>
              </a:rPr>
              <a:t>.)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356992"/>
            <a:ext cx="2880320" cy="2743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9782"/>
            <a:ext cx="17256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6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218" y="152718"/>
            <a:ext cx="4307182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Каймак или сметана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60648"/>
            <a:ext cx="2736304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93096"/>
            <a:ext cx="1944216" cy="2088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916832"/>
            <a:ext cx="3168352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1260"/>
              </a:lnSpc>
              <a:spcBef>
                <a:spcPts val="840"/>
              </a:spcBef>
              <a:spcAft>
                <a:spcPts val="840"/>
              </a:spcAft>
            </a:pPr>
            <a:r>
              <a:rPr lang="ru-RU" spc="30" dirty="0">
                <a:solidFill>
                  <a:srgbClr val="000000"/>
                </a:solidFill>
                <a:latin typeface="Helvetica"/>
                <a:ea typeface="Times New Roman"/>
                <a:cs typeface="Helvetica"/>
              </a:rPr>
              <a:t>У татар и </a:t>
            </a:r>
            <a:r>
              <a:rPr lang="ru-RU" spc="30" dirty="0" smtClean="0">
                <a:solidFill>
                  <a:srgbClr val="000000"/>
                </a:solidFill>
                <a:latin typeface="Helvetica"/>
                <a:ea typeface="Times New Roman"/>
                <a:cs typeface="Helvetica"/>
              </a:rPr>
              <a:t>башкир на сегодняшний день каймаком называется обычная сметана, которую спустя два-три дня снимают с простокваши тамошние хозяйки либо просто отгоняют ее с помощью сепаратора.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3105835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Загадка: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Жирная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густая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назвалась…(С</a:t>
            </a:r>
            <a:r>
              <a:rPr lang="ru-RU" i="1" dirty="0" smtClean="0">
                <a:solidFill>
                  <a:srgbClr val="000000"/>
                </a:solidFill>
                <a:ea typeface="Times New Roman"/>
              </a:rPr>
              <a:t>метана)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13504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Загадка: Без сметаны в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Т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атарии никак, называется (Каймак)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7" y="1484784"/>
            <a:ext cx="2880321" cy="25443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05" y="172478"/>
            <a:ext cx="17256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52718"/>
            <a:ext cx="4196680" cy="1371600"/>
          </a:xfrm>
        </p:spPr>
        <p:txBody>
          <a:bodyPr/>
          <a:lstStyle/>
          <a:p>
            <a:r>
              <a:rPr lang="ru-RU" dirty="0" smtClean="0"/>
              <a:t>Корт</a:t>
            </a:r>
            <a:endParaRPr lang="ru-RU" dirty="0"/>
          </a:p>
        </p:txBody>
      </p:sp>
      <p:pic>
        <p:nvPicPr>
          <p:cNvPr id="4" name="Объект 3" descr="C:\Users\Света\Desktop\корт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3401566" cy="24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556792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/>
                <a:ea typeface="Calibri"/>
                <a:cs typeface="Times New Roman"/>
              </a:rPr>
              <a:t>Корт – это вареный творог светло-коричневого цвета. Используется для приготовления 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губадьи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105835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Загадка: Варят творог, он вкусный как торт, а зовется просто (Корт)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28" y="2852990"/>
            <a:ext cx="3429000" cy="2413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66" y="548680"/>
            <a:ext cx="17256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0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724" y="152718"/>
            <a:ext cx="2232248" cy="75600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Наринэ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869160"/>
            <a:ext cx="6671084" cy="1800200"/>
          </a:xfrm>
        </p:spPr>
        <p:txBody>
          <a:bodyPr>
            <a:noAutofit/>
          </a:bodyPr>
          <a:lstStyle/>
          <a:p>
            <a:r>
              <a:rPr lang="ru-RU" spc="75" dirty="0">
                <a:solidFill>
                  <a:srgbClr val="192B2F"/>
                </a:solidFill>
                <a:latin typeface="Georgia"/>
                <a:ea typeface="Times New Roman"/>
                <a:cs typeface="Times New Roman"/>
              </a:rPr>
              <a:t>Кисломолочный продукт “НАРИНЭ” –это ацидофильное </a:t>
            </a:r>
            <a:r>
              <a:rPr lang="ru-RU" spc="75" dirty="0" err="1" smtClean="0">
                <a:solidFill>
                  <a:srgbClr val="192B2F"/>
                </a:solidFill>
                <a:latin typeface="Georgia"/>
                <a:ea typeface="Times New Roman"/>
                <a:cs typeface="Times New Roman"/>
              </a:rPr>
              <a:t>молоко.Автор</a:t>
            </a:r>
            <a:r>
              <a:rPr lang="ru-RU" spc="75" dirty="0" smtClean="0">
                <a:solidFill>
                  <a:srgbClr val="192B2F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pc="75" dirty="0">
                <a:solidFill>
                  <a:srgbClr val="192B2F"/>
                </a:solidFill>
                <a:latin typeface="Georgia"/>
                <a:ea typeface="Times New Roman"/>
                <a:cs typeface="Times New Roman"/>
              </a:rPr>
              <a:t>и заявитель изобретения - </a:t>
            </a:r>
            <a:r>
              <a:rPr lang="ru-RU" spc="75" dirty="0" err="1">
                <a:solidFill>
                  <a:srgbClr val="192B2F"/>
                </a:solidFill>
                <a:latin typeface="Georgia"/>
                <a:ea typeface="Times New Roman"/>
                <a:cs typeface="Times New Roman"/>
              </a:rPr>
              <a:t>Ерзинкян</a:t>
            </a:r>
            <a:r>
              <a:rPr lang="ru-RU" spc="75" dirty="0">
                <a:solidFill>
                  <a:srgbClr val="192B2F"/>
                </a:solidFill>
                <a:latin typeface="Georgia"/>
                <a:ea typeface="Times New Roman"/>
                <a:cs typeface="Times New Roman"/>
              </a:rPr>
              <a:t> Левон </a:t>
            </a:r>
            <a:r>
              <a:rPr lang="ru-RU" spc="75" dirty="0" err="1">
                <a:solidFill>
                  <a:srgbClr val="192B2F"/>
                </a:solidFill>
                <a:latin typeface="Georgia"/>
                <a:ea typeface="Times New Roman"/>
                <a:cs typeface="Times New Roman"/>
              </a:rPr>
              <a:t>Акопович</a:t>
            </a:r>
            <a:r>
              <a:rPr lang="ru-RU" spc="75" dirty="0">
                <a:solidFill>
                  <a:srgbClr val="192B2F"/>
                </a:solidFill>
                <a:latin typeface="Georgia"/>
                <a:ea typeface="Times New Roman"/>
                <a:cs typeface="Times New Roman"/>
              </a:rPr>
              <a:t>. Продукт назван в честь внучки профессора “НАРИНЭ”.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905" y="3097807"/>
            <a:ext cx="3024336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105835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Загадка: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Напиток молочный нравится мне, он кислый и сладкий .Он-(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Наринэ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72" y="263599"/>
            <a:ext cx="2808312" cy="280831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83" y="404664"/>
            <a:ext cx="17256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5445224"/>
            <a:ext cx="2339752" cy="720080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1716"/>
            <a:ext cx="2098576" cy="4194448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Т</a:t>
            </a:r>
            <a:r>
              <a:rPr lang="ru-RU" dirty="0" smtClean="0"/>
              <a:t>атарии есть вкусные продукты, все они из молока. Даже Путина накормим.</a:t>
            </a:r>
          </a:p>
          <a:p>
            <a:r>
              <a:rPr lang="ru-RU" dirty="0" smtClean="0"/>
              <a:t>Вот и все у нас.</a:t>
            </a:r>
          </a:p>
          <a:p>
            <a:r>
              <a:rPr lang="ru-RU" dirty="0" smtClean="0"/>
              <a:t>Пока))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88640"/>
            <a:ext cx="6372200" cy="518457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84432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9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начинается с молока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49080"/>
            <a:ext cx="5544617" cy="25404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764704"/>
            <a:ext cx="5438775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105835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Загадка:</a:t>
            </a:r>
          </a:p>
          <a:p>
            <a:pPr lvl="0"/>
            <a:r>
              <a:rPr lang="ru-RU" dirty="0" smtClean="0"/>
              <a:t>Жидкое</a:t>
            </a:r>
            <a:r>
              <a:rPr lang="ru-RU" dirty="0"/>
              <a:t>, а не вода, белое, а не снег. ( Молоко)</a:t>
            </a:r>
          </a:p>
        </p:txBody>
      </p:sp>
    </p:spTree>
    <p:extLst>
      <p:ext uri="{BB962C8B-B14F-4D97-AF65-F5344CB8AC3E}">
        <p14:creationId xmlns:p14="http://schemas.microsoft.com/office/powerpoint/2010/main" val="34839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Многообразие кисломолочных продуктов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20642"/>
            <a:ext cx="2664296" cy="25922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23304"/>
            <a:ext cx="2160240" cy="2697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556792"/>
            <a:ext cx="1794698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149080"/>
            <a:ext cx="2226746" cy="2286000"/>
          </a:xfrm>
          <a:prstGeom prst="rect">
            <a:avLst/>
          </a:prstGeom>
        </p:spPr>
      </p:pic>
      <p:pic>
        <p:nvPicPr>
          <p:cNvPr id="2050" name="Picture 2" descr="C:\Users\Света\Desktop\творог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259" y="1908545"/>
            <a:ext cx="237626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613" y="4347247"/>
            <a:ext cx="2035371" cy="204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523" y="4012929"/>
            <a:ext cx="1808435" cy="2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37083"/>
            <a:ext cx="1969517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9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ru-RU" dirty="0" smtClean="0"/>
              <a:t>Кефир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3898776" cy="1152129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Загадка:Знаменит</a:t>
            </a:r>
            <a:r>
              <a:rPr lang="ru-RU" dirty="0" smtClean="0"/>
              <a:t> </a:t>
            </a:r>
            <a:r>
              <a:rPr lang="ru-RU" dirty="0"/>
              <a:t>он на весь мир вкусный, кисленький…</a:t>
            </a:r>
            <a:r>
              <a:rPr lang="ru-RU" i="1" dirty="0"/>
              <a:t>кефир.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548680"/>
            <a:ext cx="30233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794634"/>
            <a:ext cx="3384376" cy="3586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428999"/>
            <a:ext cx="3600400" cy="30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4690864" cy="828010"/>
          </a:xfrm>
        </p:spPr>
        <p:txBody>
          <a:bodyPr/>
          <a:lstStyle/>
          <a:p>
            <a:r>
              <a:rPr lang="ru-RU" dirty="0" smtClean="0"/>
              <a:t>Простокваша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4690864" cy="1872208"/>
          </a:xfrm>
        </p:spPr>
        <p:txBody>
          <a:bodyPr/>
          <a:lstStyle/>
          <a:p>
            <a:pPr lvl="0"/>
            <a:r>
              <a:rPr lang="ru-RU" dirty="0" err="1" smtClean="0"/>
              <a:t>Загадка:Чуть</a:t>
            </a:r>
            <a:r>
              <a:rPr lang="ru-RU" dirty="0" smtClean="0"/>
              <a:t> </a:t>
            </a:r>
            <a:r>
              <a:rPr lang="ru-RU" dirty="0" err="1"/>
              <a:t>сметанки</a:t>
            </a:r>
            <a:r>
              <a:rPr lang="ru-RU" dirty="0"/>
              <a:t> в молоко</a:t>
            </a:r>
            <a:r>
              <a:rPr lang="ru-RU" i="1" dirty="0"/>
              <a:t>.</a:t>
            </a:r>
            <a:endParaRPr lang="ru-RU" dirty="0"/>
          </a:p>
          <a:p>
            <a:r>
              <a:rPr lang="ru-RU" dirty="0"/>
              <a:t>И заквасилось оно.</a:t>
            </a:r>
          </a:p>
          <a:p>
            <a:r>
              <a:rPr lang="ru-RU" dirty="0"/>
              <a:t>Любят Саши, любят Даши</a:t>
            </a:r>
          </a:p>
          <a:p>
            <a:r>
              <a:rPr lang="ru-RU" dirty="0"/>
              <a:t>Есть на ужин </a:t>
            </a:r>
            <a:r>
              <a:rPr lang="ru-RU" dirty="0" smtClean="0"/>
              <a:t>…(</a:t>
            </a:r>
            <a:r>
              <a:rPr lang="ru-RU" i="1" dirty="0" smtClean="0"/>
              <a:t>Простоквашу)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28687"/>
            <a:ext cx="3744416" cy="2644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573016"/>
            <a:ext cx="4032448" cy="2693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068960"/>
            <a:ext cx="3456384" cy="31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ru-RU" dirty="0" smtClean="0"/>
              <a:t>Ряженка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12777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Ря́женка</a:t>
            </a:r>
            <a:r>
              <a:rPr lang="ru-RU" dirty="0"/>
              <a:t> — кисломолочный напиток, получаемый из коровьего топлёного молока совместным молочнокислым и спиртовым </a:t>
            </a:r>
            <a:r>
              <a:rPr lang="ru-RU" dirty="0" smtClean="0"/>
              <a:t>брожением.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105835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Calibri"/>
              </a:rPr>
              <a:t>Загадка: Бежевой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наряжена не кефир, а…</a:t>
            </a:r>
            <a:r>
              <a:rPr lang="ru-RU" i="1" dirty="0">
                <a:solidFill>
                  <a:srgbClr val="000000"/>
                </a:solidFill>
                <a:ea typeface="Calibri"/>
              </a:rPr>
              <a:t> </a:t>
            </a:r>
            <a:r>
              <a:rPr lang="ru-RU" i="1" dirty="0" smtClean="0">
                <a:solidFill>
                  <a:srgbClr val="000000"/>
                </a:solidFill>
                <a:ea typeface="Calibri"/>
              </a:rPr>
              <a:t>(Ряженка)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720" y="3714589"/>
            <a:ext cx="2248148" cy="276139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221088"/>
            <a:ext cx="1728192" cy="22559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7"/>
            <a:ext cx="3384376" cy="26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60058"/>
          </a:xfrm>
        </p:spPr>
        <p:txBody>
          <a:bodyPr/>
          <a:lstStyle/>
          <a:p>
            <a:r>
              <a:rPr lang="ru-RU" dirty="0" smtClean="0"/>
              <a:t>Ацидофилин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02970"/>
            <a:ext cx="2530624" cy="1820416"/>
          </a:xfrm>
        </p:spPr>
        <p:txBody>
          <a:bodyPr>
            <a:normAutofit/>
          </a:bodyPr>
          <a:lstStyle/>
          <a:p>
            <a:pPr lvl="0"/>
            <a:r>
              <a:rPr lang="ru-RU" b="0" dirty="0" err="1" smtClean="0"/>
              <a:t>Загадка:Это</a:t>
            </a:r>
            <a:r>
              <a:rPr lang="ru-RU" b="0" dirty="0" smtClean="0"/>
              <a:t> </a:t>
            </a:r>
            <a:r>
              <a:rPr lang="ru-RU" b="0" dirty="0"/>
              <a:t>что же, это что же и на ряженку похоже. И кефир один в один, </a:t>
            </a:r>
            <a:r>
              <a:rPr lang="ru-RU" b="0" dirty="0" smtClean="0"/>
              <a:t>это</a:t>
            </a:r>
            <a:r>
              <a:rPr lang="ru-RU" b="0" i="1" dirty="0" smtClean="0"/>
              <a:t>(Ацидофилин</a:t>
            </a:r>
            <a:r>
              <a:rPr lang="ru-RU" i="1" dirty="0" smtClean="0"/>
              <a:t>.)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29000"/>
            <a:ext cx="4058816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76672"/>
            <a:ext cx="33123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826768" cy="828010"/>
          </a:xfrm>
        </p:spPr>
        <p:txBody>
          <a:bodyPr/>
          <a:lstStyle/>
          <a:p>
            <a:r>
              <a:rPr lang="ru-RU" dirty="0" smtClean="0"/>
              <a:t>сливки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2314600" cy="14603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0" dirty="0" smtClean="0"/>
              <a:t>Загадка : Верхний </a:t>
            </a:r>
            <a:r>
              <a:rPr lang="ru-RU" b="0" dirty="0"/>
              <a:t>слой молока, любимое лакомство кота</a:t>
            </a:r>
            <a:r>
              <a:rPr lang="ru-RU" b="0" dirty="0" smtClean="0"/>
              <a:t>.</a:t>
            </a:r>
          </a:p>
          <a:p>
            <a:pPr lvl="0"/>
            <a:r>
              <a:rPr lang="ru-RU" b="0" dirty="0" smtClean="0"/>
              <a:t> </a:t>
            </a:r>
            <a:r>
              <a:rPr lang="ru-RU" b="0" dirty="0"/>
              <a:t>( Сливки).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429000"/>
            <a:ext cx="3312368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04664"/>
            <a:ext cx="2592288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212976"/>
            <a:ext cx="4608512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2170584" cy="756002"/>
          </a:xfrm>
        </p:spPr>
        <p:txBody>
          <a:bodyPr/>
          <a:lstStyle/>
          <a:p>
            <a:r>
              <a:rPr lang="ru-RU" dirty="0" smtClean="0"/>
              <a:t>сыр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2458616" cy="1748408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b="0" dirty="0" smtClean="0">
                <a:solidFill>
                  <a:srgbClr val="000000"/>
                </a:solidFill>
                <a:ea typeface="Times New Roman"/>
              </a:rPr>
              <a:t>Загадка: Как </a:t>
            </a:r>
            <a:r>
              <a:rPr lang="ru-RU" b="0" dirty="0">
                <a:solidFill>
                  <a:srgbClr val="000000"/>
                </a:solidFill>
                <a:ea typeface="Times New Roman"/>
              </a:rPr>
              <a:t>репка жёлт со всех сторон, чем больше дыр, тем лучше он. ( Сыр).</a:t>
            </a:r>
            <a:endParaRPr lang="ru-RU" sz="1800" b="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76673"/>
            <a:ext cx="3246313" cy="2664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39" y="3140968"/>
            <a:ext cx="358328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237</TotalTime>
  <Words>355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Молочные продукты</vt:lpstr>
      <vt:lpstr>Все начинается с молока</vt:lpstr>
      <vt:lpstr>Многообразие кисломолочных продуктов</vt:lpstr>
      <vt:lpstr>Кефир</vt:lpstr>
      <vt:lpstr>Простокваша</vt:lpstr>
      <vt:lpstr>Ряженка</vt:lpstr>
      <vt:lpstr>Ацидофилин</vt:lpstr>
      <vt:lpstr>сливки</vt:lpstr>
      <vt:lpstr>сыр</vt:lpstr>
      <vt:lpstr>творог</vt:lpstr>
      <vt:lpstr>Кисломолочные продукты Татарии</vt:lpstr>
      <vt:lpstr>Катык</vt:lpstr>
      <vt:lpstr>Айран</vt:lpstr>
      <vt:lpstr>Каймак или сметана</vt:lpstr>
      <vt:lpstr>Корт</vt:lpstr>
      <vt:lpstr>Наринэ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Кисломолочные продукты Татарии</dc:title>
  <dc:creator>Света</dc:creator>
  <cp:lastModifiedBy>Света</cp:lastModifiedBy>
  <cp:revision>24</cp:revision>
  <dcterms:created xsi:type="dcterms:W3CDTF">2015-05-12T03:28:43Z</dcterms:created>
  <dcterms:modified xsi:type="dcterms:W3CDTF">2016-02-11T04:34:58Z</dcterms:modified>
</cp:coreProperties>
</file>