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  <p:sldMasterId id="2147483816" r:id="rId4"/>
  </p:sldMasterIdLst>
  <p:notesMasterIdLst>
    <p:notesMasterId r:id="rId28"/>
  </p:notesMasterIdLst>
  <p:sldIdLst>
    <p:sldId id="256" r:id="rId5"/>
    <p:sldId id="261" r:id="rId6"/>
    <p:sldId id="262" r:id="rId7"/>
    <p:sldId id="283" r:id="rId8"/>
    <p:sldId id="285" r:id="rId9"/>
    <p:sldId id="292" r:id="rId10"/>
    <p:sldId id="291" r:id="rId11"/>
    <p:sldId id="274" r:id="rId12"/>
    <p:sldId id="276" r:id="rId13"/>
    <p:sldId id="294" r:id="rId14"/>
    <p:sldId id="266" r:id="rId15"/>
    <p:sldId id="288" r:id="rId16"/>
    <p:sldId id="289" r:id="rId17"/>
    <p:sldId id="290" r:id="rId18"/>
    <p:sldId id="275" r:id="rId19"/>
    <p:sldId id="277" r:id="rId20"/>
    <p:sldId id="267" r:id="rId21"/>
    <p:sldId id="278" r:id="rId22"/>
    <p:sldId id="279" r:id="rId23"/>
    <p:sldId id="282" r:id="rId24"/>
    <p:sldId id="273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8CF6-1B7B-46CD-A495-22C0182D2119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802D-5CEE-4C0D-9206-621045488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8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13402-C23B-4FA8-944B-A44DCC3704C9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Упражнение 35, учебник Зелениной , ч. 1, стр. 82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1A716-48E9-4F9E-A744-0DAA5EC24959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Вернёмся к упражнению 35 и определим падежи одинаковых существительных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F5AA7-ADFB-4453-B079-58939972D29D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Упражнение 36, стр 82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87D33-AAFB-4B92-9E00-70B750B03FEF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Вернёмся к упражнению 36 и определим падежи одинаковых существительных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E12CC-D4F0-4D82-BBD4-2025D1F1FB6C}" type="slidenum">
              <a:rPr lang="ru-RU"/>
              <a:pPr/>
              <a:t>21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Сделаем вывод (самостоятельно). Проверим свои предположения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B11B-C800-4CC5-BDF9-2F53EC4AC7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74869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B2B6-5747-4A0C-92D7-D08B0B5BA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0513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343CA-C81C-4619-97E5-B0CC353A22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960"/>
      </p:ext>
    </p:extLst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B11B-C800-4CC5-BDF9-2F53EC4AC7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47046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A123-D27A-446A-9719-87CC455216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78967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61370-2C92-4F62-8CD3-3F7BF8BD19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74484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61DB-66D8-4D41-93DD-E1D153ECC0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24880"/>
      </p:ext>
    </p:extLst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7B83-E8AF-4E39-A8D2-1ED9F3A304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93141"/>
      </p:ext>
    </p:extLst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CC8D-86A0-48A3-9BB5-C830CFBA79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73113"/>
      </p:ext>
    </p:extLst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F7761-90A1-47CB-9E31-828852F20B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12631"/>
      </p:ext>
    </p:extLst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67CB9-59EB-444A-979A-BEC0AEA653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24883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A123-D27A-446A-9719-87CC455216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4441"/>
      </p:ext>
    </p:extLst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5FB1-84CC-4A85-BBD8-7A0E11F52E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4045"/>
      </p:ext>
    </p:extLst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B2B6-5747-4A0C-92D7-D08B0B5BA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48248"/>
      </p:ext>
    </p:extLst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343CA-C81C-4619-97E5-B0CC353A22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07944"/>
      </p:ext>
    </p:extLst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B11B-C800-4CC5-BDF9-2F53EC4AC7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429"/>
      </p:ext>
    </p:extLst>
  </p:cSld>
  <p:clrMapOvr>
    <a:masterClrMapping/>
  </p:clrMapOvr>
  <p:transition spd="slow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A123-D27A-446A-9719-87CC455216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47434"/>
      </p:ext>
    </p:extLst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61370-2C92-4F62-8CD3-3F7BF8BD19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25729"/>
      </p:ext>
    </p:extLst>
  </p:cSld>
  <p:clrMapOvr>
    <a:masterClrMapping/>
  </p:clrMapOvr>
  <p:transition spd="slow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61DB-66D8-4D41-93DD-E1D153ECC0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7399"/>
      </p:ext>
    </p:extLst>
  </p:cSld>
  <p:clrMapOvr>
    <a:masterClrMapping/>
  </p:clrMapOvr>
  <p:transition spd="slow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7B83-E8AF-4E39-A8D2-1ED9F3A304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48512"/>
      </p:ext>
    </p:extLst>
  </p:cSld>
  <p:clrMapOvr>
    <a:masterClrMapping/>
  </p:clrMapOvr>
  <p:transition spd="slow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CC8D-86A0-48A3-9BB5-C830CFBA79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58223"/>
      </p:ext>
    </p:extLst>
  </p:cSld>
  <p:clrMapOvr>
    <a:masterClrMapping/>
  </p:clrMapOvr>
  <p:transition spd="slow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F7761-90A1-47CB-9E31-828852F20B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83246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61370-2C92-4F62-8CD3-3F7BF8BD19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56287"/>
      </p:ext>
    </p:extLst>
  </p:cSld>
  <p:clrMapOvr>
    <a:masterClrMapping/>
  </p:clrMapOvr>
  <p:transition spd="slow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67CB9-59EB-444A-979A-BEC0AEA653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64935"/>
      </p:ext>
    </p:extLst>
  </p:cSld>
  <p:clrMapOvr>
    <a:masterClrMapping/>
  </p:clrMapOvr>
  <p:transition spd="slow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5FB1-84CC-4A85-BBD8-7A0E11F52E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99841"/>
      </p:ext>
    </p:extLst>
  </p:cSld>
  <p:clrMapOvr>
    <a:masterClrMapping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B2B6-5747-4A0C-92D7-D08B0B5BA7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5552"/>
      </p:ext>
    </p:extLst>
  </p:cSld>
  <p:clrMapOvr>
    <a:masterClrMapping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343CA-C81C-4619-97E5-B0CC353A22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04106"/>
      </p:ext>
    </p:extLst>
  </p:cSld>
  <p:clrMapOvr>
    <a:masterClrMapping/>
  </p:clrMapOvr>
  <p:transition spd="slow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53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51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50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35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22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61DB-66D8-4D41-93DD-E1D153ECC0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588"/>
      </p:ext>
    </p:extLst>
  </p:cSld>
  <p:clrMapOvr>
    <a:masterClrMapping/>
  </p:clrMapOvr>
  <p:transition spd="slow"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79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8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43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7B83-E8AF-4E39-A8D2-1ED9F3A304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42803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CC8D-86A0-48A3-9BB5-C830CFBA79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0791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F7761-90A1-47CB-9E31-828852F20B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67281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67CB9-59EB-444A-979A-BEC0AEA653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675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5FB1-84CC-4A85-BBD8-7A0E11F52E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1705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6AED61-97D0-4FB4-80D6-B1B27E0F63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6AED61-97D0-4FB4-80D6-B1B27E0F63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3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6AED61-97D0-4FB4-80D6-B1B27E0F63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5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" Target="slide3.xml"/><Relationship Id="rId10" Type="http://schemas.openxmlformats.org/officeDocument/2006/relationships/image" Target="../media/image10.png"/><Relationship Id="rId4" Type="http://schemas.openxmlformats.org/officeDocument/2006/relationships/slide" Target="slide2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Русский язык 4 класс </a:t>
            </a:r>
            <a:br>
              <a:rPr lang="ru-RU" dirty="0" smtClean="0"/>
            </a:br>
            <a:r>
              <a:rPr lang="ru-RU" dirty="0" smtClean="0"/>
              <a:t>Именительный и винительный падеж имен существительных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ВороширинаС.Н.,учитель</a:t>
            </a:r>
            <a:r>
              <a:rPr lang="ru-RU" dirty="0" smtClean="0"/>
              <a:t> начальных классов.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6116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400" dirty="0" smtClean="0"/>
              <a:t>Задание на карточках.</a:t>
            </a:r>
            <a:br>
              <a:rPr lang="ru-RU" sz="2400" dirty="0" smtClean="0"/>
            </a:br>
            <a:r>
              <a:rPr lang="ru-RU" sz="2800" dirty="0" smtClean="0"/>
              <a:t>Спишите  текст. Разберите по членам предложения. Определите падеж имен существительных.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3600" dirty="0" smtClean="0"/>
              <a:t>Ребята играли в мяч. Мяч летал высоко и удивительно легко прыгал. Вдруг налетел сильный ветер. Он погнал мяч по дорожке. Мальчики стали догонять мяч. Всем было весело вступить в спор с ветром.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56121487"/>
      </p:ext>
    </p:extLst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Проверь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		</a:t>
            </a:r>
            <a:r>
              <a:rPr lang="ru-RU" b="1" dirty="0" smtClean="0"/>
              <a:t>Ребята играли в мяч. Мяч л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b="1" dirty="0" smtClean="0"/>
              <a:t>тал высоко и удивительно ле</a:t>
            </a: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ru-RU" b="1" dirty="0" smtClean="0"/>
              <a:t>ко прыгал. Вдруг нал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b="1" dirty="0" smtClean="0"/>
              <a:t>тел сильный ветер. Он погнал мяч по доро</a:t>
            </a:r>
            <a:r>
              <a:rPr lang="ru-RU" b="1" dirty="0" smtClean="0">
                <a:solidFill>
                  <a:srgbClr val="C00000"/>
                </a:solidFill>
              </a:rPr>
              <a:t>ж</a:t>
            </a:r>
            <a:r>
              <a:rPr lang="ru-RU" b="1" dirty="0" smtClean="0"/>
              <a:t>ке. Мальчики стали догонять мяч. Всем было вес</a:t>
            </a:r>
            <a:r>
              <a:rPr lang="ru-RU" b="1" dirty="0" smtClean="0">
                <a:solidFill>
                  <a:srgbClr val="C00000"/>
                </a:solidFill>
              </a:rPr>
              <a:t>е</a:t>
            </a:r>
            <a:r>
              <a:rPr lang="ru-RU" b="1" dirty="0" smtClean="0"/>
              <a:t>ло вступить в спор с ветром.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26368" y="1774403"/>
            <a:ext cx="1214438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63116" y="1772816"/>
            <a:ext cx="1214437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09214" y="1959697"/>
            <a:ext cx="1214437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2202" y="1775990"/>
            <a:ext cx="7143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00750" y="1777578"/>
            <a:ext cx="92868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00750" y="1927658"/>
            <a:ext cx="8572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64843" y="2637706"/>
            <a:ext cx="1214438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64843" y="2755713"/>
            <a:ext cx="1214438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64288" y="2636912"/>
            <a:ext cx="121443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287" y="2780928"/>
            <a:ext cx="121443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42231" y="3419043"/>
            <a:ext cx="500063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0806" y="3429000"/>
            <a:ext cx="928688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86251" y="3447307"/>
            <a:ext cx="107156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86251" y="3643581"/>
            <a:ext cx="107156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00126" y="4143376"/>
            <a:ext cx="164306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86063" y="4293096"/>
            <a:ext cx="235743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84765" y="4144964"/>
            <a:ext cx="235743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000624" y="1285874"/>
            <a:ext cx="714375" cy="107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И. п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000500" y="1285875"/>
            <a:ext cx="714375" cy="214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В. п.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357813" y="2803923"/>
            <a:ext cx="642937" cy="2500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В.п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10213" y="3646611"/>
            <a:ext cx="642937" cy="2864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В.п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74742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14" descr="рамка серде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7088" y="1125538"/>
            <a:ext cx="755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Электронная физминутка для глаз. </a:t>
            </a:r>
          </a:p>
        </p:txBody>
      </p:sp>
      <p:sp>
        <p:nvSpPr>
          <p:cNvPr id="2053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339975" y="2205038"/>
            <a:ext cx="762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«Посмотри вокруг»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48038" y="5661025"/>
            <a:ext cx="755967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1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3" name="Рисунок 42" descr="86299fdc3f08d13a99479744af73be31[1]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17399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533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Улыб6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6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08175" y="1773238"/>
            <a:ext cx="29527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7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6172200" y="6858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685800" y="6096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3962400" y="16764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1" name="Рисунок 40" descr="f21d55bb8d8e54c1fd8c448382a11721[1]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4495800"/>
            <a:ext cx="928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00675"/>
            <a:ext cx="23764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203575" y="404813"/>
            <a:ext cx="1144588" cy="995362"/>
            <a:chOff x="1908" y="1240"/>
            <a:chExt cx="1303" cy="1287"/>
          </a:xfrm>
        </p:grpSpPr>
        <p:sp>
          <p:nvSpPr>
            <p:cNvPr id="3099" name="Freeform 66"/>
            <p:cNvSpPr>
              <a:spLocks/>
            </p:cNvSpPr>
            <p:nvPr/>
          </p:nvSpPr>
          <p:spPr bwMode="auto">
            <a:xfrm>
              <a:off x="2273" y="1589"/>
              <a:ext cx="578" cy="579"/>
            </a:xfrm>
            <a:custGeom>
              <a:avLst/>
              <a:gdLst>
                <a:gd name="T0" fmla="*/ 2 w 1155"/>
                <a:gd name="T1" fmla="*/ 261 h 1158"/>
                <a:gd name="T2" fmla="*/ 13 w 1155"/>
                <a:gd name="T3" fmla="*/ 203 h 1158"/>
                <a:gd name="T4" fmla="*/ 35 w 1155"/>
                <a:gd name="T5" fmla="*/ 152 h 1158"/>
                <a:gd name="T6" fmla="*/ 66 w 1155"/>
                <a:gd name="T7" fmla="*/ 105 h 1158"/>
                <a:gd name="T8" fmla="*/ 106 w 1155"/>
                <a:gd name="T9" fmla="*/ 66 h 1158"/>
                <a:gd name="T10" fmla="*/ 151 w 1155"/>
                <a:gd name="T11" fmla="*/ 35 h 1158"/>
                <a:gd name="T12" fmla="*/ 203 w 1155"/>
                <a:gd name="T13" fmla="*/ 13 h 1158"/>
                <a:gd name="T14" fmla="*/ 260 w 1155"/>
                <a:gd name="T15" fmla="*/ 2 h 1158"/>
                <a:gd name="T16" fmla="*/ 318 w 1155"/>
                <a:gd name="T17" fmla="*/ 2 h 1158"/>
                <a:gd name="T18" fmla="*/ 375 w 1155"/>
                <a:gd name="T19" fmla="*/ 13 h 1158"/>
                <a:gd name="T20" fmla="*/ 427 w 1155"/>
                <a:gd name="T21" fmla="*/ 35 h 1158"/>
                <a:gd name="T22" fmla="*/ 472 w 1155"/>
                <a:gd name="T23" fmla="*/ 66 h 1158"/>
                <a:gd name="T24" fmla="*/ 512 w 1155"/>
                <a:gd name="T25" fmla="*/ 105 h 1158"/>
                <a:gd name="T26" fmla="*/ 543 w 1155"/>
                <a:gd name="T27" fmla="*/ 152 h 1158"/>
                <a:gd name="T28" fmla="*/ 565 w 1155"/>
                <a:gd name="T29" fmla="*/ 203 h 1158"/>
                <a:gd name="T30" fmla="*/ 576 w 1155"/>
                <a:gd name="T31" fmla="*/ 261 h 1158"/>
                <a:gd name="T32" fmla="*/ 576 w 1155"/>
                <a:gd name="T33" fmla="*/ 319 h 1158"/>
                <a:gd name="T34" fmla="*/ 565 w 1155"/>
                <a:gd name="T35" fmla="*/ 376 h 1158"/>
                <a:gd name="T36" fmla="*/ 543 w 1155"/>
                <a:gd name="T37" fmla="*/ 427 h 1158"/>
                <a:gd name="T38" fmla="*/ 512 w 1155"/>
                <a:gd name="T39" fmla="*/ 473 h 1158"/>
                <a:gd name="T40" fmla="*/ 472 w 1155"/>
                <a:gd name="T41" fmla="*/ 513 h 1158"/>
                <a:gd name="T42" fmla="*/ 427 w 1155"/>
                <a:gd name="T43" fmla="*/ 544 h 1158"/>
                <a:gd name="T44" fmla="*/ 375 w 1155"/>
                <a:gd name="T45" fmla="*/ 566 h 1158"/>
                <a:gd name="T46" fmla="*/ 318 w 1155"/>
                <a:gd name="T47" fmla="*/ 577 h 1158"/>
                <a:gd name="T48" fmla="*/ 260 w 1155"/>
                <a:gd name="T49" fmla="*/ 577 h 1158"/>
                <a:gd name="T50" fmla="*/ 203 w 1155"/>
                <a:gd name="T51" fmla="*/ 566 h 1158"/>
                <a:gd name="T52" fmla="*/ 151 w 1155"/>
                <a:gd name="T53" fmla="*/ 544 h 1158"/>
                <a:gd name="T54" fmla="*/ 106 w 1155"/>
                <a:gd name="T55" fmla="*/ 513 h 1158"/>
                <a:gd name="T56" fmla="*/ 66 w 1155"/>
                <a:gd name="T57" fmla="*/ 473 h 1158"/>
                <a:gd name="T58" fmla="*/ 35 w 1155"/>
                <a:gd name="T59" fmla="*/ 427 h 1158"/>
                <a:gd name="T60" fmla="*/ 13 w 1155"/>
                <a:gd name="T61" fmla="*/ 376 h 1158"/>
                <a:gd name="T62" fmla="*/ 2 w 1155"/>
                <a:gd name="T63" fmla="*/ 319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5"/>
                <a:gd name="T97" fmla="*/ 0 h 1158"/>
                <a:gd name="T98" fmla="*/ 1155 w 1155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5" h="1158">
                  <a:moveTo>
                    <a:pt x="0" y="580"/>
                  </a:moveTo>
                  <a:lnTo>
                    <a:pt x="3" y="521"/>
                  </a:lnTo>
                  <a:lnTo>
                    <a:pt x="11" y="463"/>
                  </a:lnTo>
                  <a:lnTo>
                    <a:pt x="25" y="407"/>
                  </a:lnTo>
                  <a:lnTo>
                    <a:pt x="46" y="354"/>
                  </a:lnTo>
                  <a:lnTo>
                    <a:pt x="69" y="305"/>
                  </a:lnTo>
                  <a:lnTo>
                    <a:pt x="99" y="257"/>
                  </a:lnTo>
                  <a:lnTo>
                    <a:pt x="132" y="211"/>
                  </a:lnTo>
                  <a:lnTo>
                    <a:pt x="169" y="171"/>
                  </a:lnTo>
                  <a:lnTo>
                    <a:pt x="211" y="132"/>
                  </a:lnTo>
                  <a:lnTo>
                    <a:pt x="255" y="99"/>
                  </a:lnTo>
                  <a:lnTo>
                    <a:pt x="302" y="70"/>
                  </a:lnTo>
                  <a:lnTo>
                    <a:pt x="352" y="46"/>
                  </a:lnTo>
                  <a:lnTo>
                    <a:pt x="405" y="26"/>
                  </a:lnTo>
                  <a:lnTo>
                    <a:pt x="462" y="11"/>
                  </a:lnTo>
                  <a:lnTo>
                    <a:pt x="519" y="4"/>
                  </a:lnTo>
                  <a:lnTo>
                    <a:pt x="578" y="0"/>
                  </a:lnTo>
                  <a:lnTo>
                    <a:pt x="636" y="4"/>
                  </a:lnTo>
                  <a:lnTo>
                    <a:pt x="693" y="11"/>
                  </a:lnTo>
                  <a:lnTo>
                    <a:pt x="750" y="26"/>
                  </a:lnTo>
                  <a:lnTo>
                    <a:pt x="803" y="46"/>
                  </a:lnTo>
                  <a:lnTo>
                    <a:pt x="853" y="70"/>
                  </a:lnTo>
                  <a:lnTo>
                    <a:pt x="900" y="99"/>
                  </a:lnTo>
                  <a:lnTo>
                    <a:pt x="944" y="132"/>
                  </a:lnTo>
                  <a:lnTo>
                    <a:pt x="987" y="171"/>
                  </a:lnTo>
                  <a:lnTo>
                    <a:pt x="1023" y="211"/>
                  </a:lnTo>
                  <a:lnTo>
                    <a:pt x="1056" y="257"/>
                  </a:lnTo>
                  <a:lnTo>
                    <a:pt x="1086" y="305"/>
                  </a:lnTo>
                  <a:lnTo>
                    <a:pt x="1110" y="354"/>
                  </a:lnTo>
                  <a:lnTo>
                    <a:pt x="1130" y="407"/>
                  </a:lnTo>
                  <a:lnTo>
                    <a:pt x="1144" y="463"/>
                  </a:lnTo>
                  <a:lnTo>
                    <a:pt x="1152" y="521"/>
                  </a:lnTo>
                  <a:lnTo>
                    <a:pt x="1155" y="580"/>
                  </a:lnTo>
                  <a:lnTo>
                    <a:pt x="1152" y="639"/>
                  </a:lnTo>
                  <a:lnTo>
                    <a:pt x="1144" y="696"/>
                  </a:lnTo>
                  <a:lnTo>
                    <a:pt x="1130" y="752"/>
                  </a:lnTo>
                  <a:lnTo>
                    <a:pt x="1110" y="806"/>
                  </a:lnTo>
                  <a:lnTo>
                    <a:pt x="1086" y="855"/>
                  </a:lnTo>
                  <a:lnTo>
                    <a:pt x="1056" y="903"/>
                  </a:lnTo>
                  <a:lnTo>
                    <a:pt x="1023" y="947"/>
                  </a:lnTo>
                  <a:lnTo>
                    <a:pt x="987" y="989"/>
                  </a:lnTo>
                  <a:lnTo>
                    <a:pt x="944" y="1026"/>
                  </a:lnTo>
                  <a:lnTo>
                    <a:pt x="900" y="1059"/>
                  </a:lnTo>
                  <a:lnTo>
                    <a:pt x="853" y="1088"/>
                  </a:lnTo>
                  <a:lnTo>
                    <a:pt x="803" y="1112"/>
                  </a:lnTo>
                  <a:lnTo>
                    <a:pt x="750" y="1132"/>
                  </a:lnTo>
                  <a:lnTo>
                    <a:pt x="693" y="1147"/>
                  </a:lnTo>
                  <a:lnTo>
                    <a:pt x="636" y="1154"/>
                  </a:lnTo>
                  <a:lnTo>
                    <a:pt x="578" y="1158"/>
                  </a:lnTo>
                  <a:lnTo>
                    <a:pt x="519" y="1154"/>
                  </a:lnTo>
                  <a:lnTo>
                    <a:pt x="462" y="1147"/>
                  </a:lnTo>
                  <a:lnTo>
                    <a:pt x="405" y="1132"/>
                  </a:lnTo>
                  <a:lnTo>
                    <a:pt x="352" y="1112"/>
                  </a:lnTo>
                  <a:lnTo>
                    <a:pt x="302" y="1088"/>
                  </a:lnTo>
                  <a:lnTo>
                    <a:pt x="255" y="1059"/>
                  </a:lnTo>
                  <a:lnTo>
                    <a:pt x="211" y="1026"/>
                  </a:lnTo>
                  <a:lnTo>
                    <a:pt x="169" y="989"/>
                  </a:lnTo>
                  <a:lnTo>
                    <a:pt x="132" y="947"/>
                  </a:lnTo>
                  <a:lnTo>
                    <a:pt x="99" y="903"/>
                  </a:lnTo>
                  <a:lnTo>
                    <a:pt x="69" y="855"/>
                  </a:lnTo>
                  <a:lnTo>
                    <a:pt x="46" y="806"/>
                  </a:lnTo>
                  <a:lnTo>
                    <a:pt x="25" y="752"/>
                  </a:lnTo>
                  <a:lnTo>
                    <a:pt x="11" y="696"/>
                  </a:lnTo>
                  <a:lnTo>
                    <a:pt x="3" y="639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0" name="Freeform 67"/>
            <p:cNvSpPr>
              <a:spLocks/>
            </p:cNvSpPr>
            <p:nvPr/>
          </p:nvSpPr>
          <p:spPr bwMode="auto">
            <a:xfrm>
              <a:off x="2549" y="1240"/>
              <a:ext cx="192" cy="387"/>
            </a:xfrm>
            <a:custGeom>
              <a:avLst/>
              <a:gdLst>
                <a:gd name="T0" fmla="*/ 0 w 383"/>
                <a:gd name="T1" fmla="*/ 368 h 772"/>
                <a:gd name="T2" fmla="*/ 4 w 383"/>
                <a:gd name="T3" fmla="*/ 337 h 772"/>
                <a:gd name="T4" fmla="*/ 14 w 383"/>
                <a:gd name="T5" fmla="*/ 313 h 772"/>
                <a:gd name="T6" fmla="*/ 30 w 383"/>
                <a:gd name="T7" fmla="*/ 292 h 772"/>
                <a:gd name="T8" fmla="*/ 50 w 383"/>
                <a:gd name="T9" fmla="*/ 274 h 772"/>
                <a:gd name="T10" fmla="*/ 70 w 383"/>
                <a:gd name="T11" fmla="*/ 258 h 772"/>
                <a:gd name="T12" fmla="*/ 88 w 383"/>
                <a:gd name="T13" fmla="*/ 238 h 772"/>
                <a:gd name="T14" fmla="*/ 104 w 383"/>
                <a:gd name="T15" fmla="*/ 216 h 772"/>
                <a:gd name="T16" fmla="*/ 112 w 383"/>
                <a:gd name="T17" fmla="*/ 189 h 772"/>
                <a:gd name="T18" fmla="*/ 112 w 383"/>
                <a:gd name="T19" fmla="*/ 172 h 772"/>
                <a:gd name="T20" fmla="*/ 108 w 383"/>
                <a:gd name="T21" fmla="*/ 158 h 772"/>
                <a:gd name="T22" fmla="*/ 108 w 383"/>
                <a:gd name="T23" fmla="*/ 142 h 772"/>
                <a:gd name="T24" fmla="*/ 114 w 383"/>
                <a:gd name="T25" fmla="*/ 118 h 772"/>
                <a:gd name="T26" fmla="*/ 122 w 383"/>
                <a:gd name="T27" fmla="*/ 100 h 772"/>
                <a:gd name="T28" fmla="*/ 130 w 383"/>
                <a:gd name="T29" fmla="*/ 85 h 772"/>
                <a:gd name="T30" fmla="*/ 141 w 383"/>
                <a:gd name="T31" fmla="*/ 71 h 772"/>
                <a:gd name="T32" fmla="*/ 151 w 383"/>
                <a:gd name="T33" fmla="*/ 57 h 772"/>
                <a:gd name="T34" fmla="*/ 161 w 383"/>
                <a:gd name="T35" fmla="*/ 44 h 772"/>
                <a:gd name="T36" fmla="*/ 171 w 383"/>
                <a:gd name="T37" fmla="*/ 31 h 772"/>
                <a:gd name="T38" fmla="*/ 182 w 383"/>
                <a:gd name="T39" fmla="*/ 17 h 772"/>
                <a:gd name="T40" fmla="*/ 192 w 383"/>
                <a:gd name="T41" fmla="*/ 0 h 772"/>
                <a:gd name="T42" fmla="*/ 186 w 383"/>
                <a:gd name="T43" fmla="*/ 14 h 772"/>
                <a:gd name="T44" fmla="*/ 181 w 383"/>
                <a:gd name="T45" fmla="*/ 27 h 772"/>
                <a:gd name="T46" fmla="*/ 175 w 383"/>
                <a:gd name="T47" fmla="*/ 40 h 772"/>
                <a:gd name="T48" fmla="*/ 170 w 383"/>
                <a:gd name="T49" fmla="*/ 52 h 772"/>
                <a:gd name="T50" fmla="*/ 165 w 383"/>
                <a:gd name="T51" fmla="*/ 66 h 772"/>
                <a:gd name="T52" fmla="*/ 162 w 383"/>
                <a:gd name="T53" fmla="*/ 80 h 772"/>
                <a:gd name="T54" fmla="*/ 159 w 383"/>
                <a:gd name="T55" fmla="*/ 95 h 772"/>
                <a:gd name="T56" fmla="*/ 158 w 383"/>
                <a:gd name="T57" fmla="*/ 110 h 772"/>
                <a:gd name="T58" fmla="*/ 161 w 383"/>
                <a:gd name="T59" fmla="*/ 138 h 772"/>
                <a:gd name="T60" fmla="*/ 165 w 383"/>
                <a:gd name="T61" fmla="*/ 163 h 772"/>
                <a:gd name="T62" fmla="*/ 170 w 383"/>
                <a:gd name="T63" fmla="*/ 185 h 772"/>
                <a:gd name="T64" fmla="*/ 167 w 383"/>
                <a:gd name="T65" fmla="*/ 209 h 772"/>
                <a:gd name="T66" fmla="*/ 162 w 383"/>
                <a:gd name="T67" fmla="*/ 222 h 772"/>
                <a:gd name="T68" fmla="*/ 155 w 383"/>
                <a:gd name="T69" fmla="*/ 233 h 772"/>
                <a:gd name="T70" fmla="*/ 147 w 383"/>
                <a:gd name="T71" fmla="*/ 243 h 772"/>
                <a:gd name="T72" fmla="*/ 138 w 383"/>
                <a:gd name="T73" fmla="*/ 252 h 772"/>
                <a:gd name="T74" fmla="*/ 130 w 383"/>
                <a:gd name="T75" fmla="*/ 261 h 772"/>
                <a:gd name="T76" fmla="*/ 120 w 383"/>
                <a:gd name="T77" fmla="*/ 270 h 772"/>
                <a:gd name="T78" fmla="*/ 112 w 383"/>
                <a:gd name="T79" fmla="*/ 280 h 772"/>
                <a:gd name="T80" fmla="*/ 106 w 383"/>
                <a:gd name="T81" fmla="*/ 292 h 772"/>
                <a:gd name="T82" fmla="*/ 102 w 383"/>
                <a:gd name="T83" fmla="*/ 313 h 772"/>
                <a:gd name="T84" fmla="*/ 104 w 383"/>
                <a:gd name="T85" fmla="*/ 336 h 772"/>
                <a:gd name="T86" fmla="*/ 108 w 383"/>
                <a:gd name="T87" fmla="*/ 362 h 772"/>
                <a:gd name="T88" fmla="*/ 114 w 383"/>
                <a:gd name="T89" fmla="*/ 387 h 772"/>
                <a:gd name="T90" fmla="*/ 95 w 383"/>
                <a:gd name="T91" fmla="*/ 375 h 772"/>
                <a:gd name="T92" fmla="*/ 78 w 383"/>
                <a:gd name="T93" fmla="*/ 368 h 772"/>
                <a:gd name="T94" fmla="*/ 63 w 383"/>
                <a:gd name="T95" fmla="*/ 364 h 772"/>
                <a:gd name="T96" fmla="*/ 51 w 383"/>
                <a:gd name="T97" fmla="*/ 363 h 772"/>
                <a:gd name="T98" fmla="*/ 38 w 383"/>
                <a:gd name="T99" fmla="*/ 364 h 772"/>
                <a:gd name="T100" fmla="*/ 26 w 383"/>
                <a:gd name="T101" fmla="*/ 366 h 772"/>
                <a:gd name="T102" fmla="*/ 14 w 383"/>
                <a:gd name="T103" fmla="*/ 368 h 772"/>
                <a:gd name="T104" fmla="*/ 0 w 383"/>
                <a:gd name="T105" fmla="*/ 368 h 7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772"/>
                <a:gd name="T161" fmla="*/ 383 w 383"/>
                <a:gd name="T162" fmla="*/ 772 h 7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772">
                  <a:moveTo>
                    <a:pt x="0" y="734"/>
                  </a:moveTo>
                  <a:lnTo>
                    <a:pt x="7" y="673"/>
                  </a:lnTo>
                  <a:lnTo>
                    <a:pt x="27" y="624"/>
                  </a:lnTo>
                  <a:lnTo>
                    <a:pt x="60" y="583"/>
                  </a:lnTo>
                  <a:lnTo>
                    <a:pt x="99" y="547"/>
                  </a:lnTo>
                  <a:lnTo>
                    <a:pt x="139" y="514"/>
                  </a:lnTo>
                  <a:lnTo>
                    <a:pt x="176" y="475"/>
                  </a:lnTo>
                  <a:lnTo>
                    <a:pt x="207" y="431"/>
                  </a:lnTo>
                  <a:lnTo>
                    <a:pt x="224" y="378"/>
                  </a:lnTo>
                  <a:lnTo>
                    <a:pt x="224" y="343"/>
                  </a:lnTo>
                  <a:lnTo>
                    <a:pt x="216" y="315"/>
                  </a:lnTo>
                  <a:lnTo>
                    <a:pt x="215" y="284"/>
                  </a:lnTo>
                  <a:lnTo>
                    <a:pt x="227" y="235"/>
                  </a:lnTo>
                  <a:lnTo>
                    <a:pt x="244" y="200"/>
                  </a:lnTo>
                  <a:lnTo>
                    <a:pt x="260" y="169"/>
                  </a:lnTo>
                  <a:lnTo>
                    <a:pt x="281" y="141"/>
                  </a:lnTo>
                  <a:lnTo>
                    <a:pt x="301" y="113"/>
                  </a:lnTo>
                  <a:lnTo>
                    <a:pt x="321" y="88"/>
                  </a:lnTo>
                  <a:lnTo>
                    <a:pt x="341" y="62"/>
                  </a:lnTo>
                  <a:lnTo>
                    <a:pt x="363" y="33"/>
                  </a:lnTo>
                  <a:lnTo>
                    <a:pt x="383" y="0"/>
                  </a:lnTo>
                  <a:lnTo>
                    <a:pt x="372" y="27"/>
                  </a:lnTo>
                  <a:lnTo>
                    <a:pt x="361" y="53"/>
                  </a:lnTo>
                  <a:lnTo>
                    <a:pt x="350" y="79"/>
                  </a:lnTo>
                  <a:lnTo>
                    <a:pt x="339" y="104"/>
                  </a:lnTo>
                  <a:lnTo>
                    <a:pt x="330" y="132"/>
                  </a:lnTo>
                  <a:lnTo>
                    <a:pt x="323" y="159"/>
                  </a:lnTo>
                  <a:lnTo>
                    <a:pt x="317" y="189"/>
                  </a:lnTo>
                  <a:lnTo>
                    <a:pt x="315" y="220"/>
                  </a:lnTo>
                  <a:lnTo>
                    <a:pt x="321" y="275"/>
                  </a:lnTo>
                  <a:lnTo>
                    <a:pt x="330" y="325"/>
                  </a:lnTo>
                  <a:lnTo>
                    <a:pt x="339" y="370"/>
                  </a:lnTo>
                  <a:lnTo>
                    <a:pt x="334" y="416"/>
                  </a:lnTo>
                  <a:lnTo>
                    <a:pt x="323" y="442"/>
                  </a:lnTo>
                  <a:lnTo>
                    <a:pt x="310" y="464"/>
                  </a:lnTo>
                  <a:lnTo>
                    <a:pt x="293" y="484"/>
                  </a:lnTo>
                  <a:lnTo>
                    <a:pt x="275" y="503"/>
                  </a:lnTo>
                  <a:lnTo>
                    <a:pt x="259" y="521"/>
                  </a:lnTo>
                  <a:lnTo>
                    <a:pt x="240" y="539"/>
                  </a:lnTo>
                  <a:lnTo>
                    <a:pt x="224" y="559"/>
                  </a:lnTo>
                  <a:lnTo>
                    <a:pt x="211" y="583"/>
                  </a:lnTo>
                  <a:lnTo>
                    <a:pt x="204" y="624"/>
                  </a:lnTo>
                  <a:lnTo>
                    <a:pt x="207" y="671"/>
                  </a:lnTo>
                  <a:lnTo>
                    <a:pt x="216" y="723"/>
                  </a:lnTo>
                  <a:lnTo>
                    <a:pt x="227" y="772"/>
                  </a:lnTo>
                  <a:lnTo>
                    <a:pt x="189" y="748"/>
                  </a:lnTo>
                  <a:lnTo>
                    <a:pt x="156" y="734"/>
                  </a:lnTo>
                  <a:lnTo>
                    <a:pt x="126" y="726"/>
                  </a:lnTo>
                  <a:lnTo>
                    <a:pt x="101" y="725"/>
                  </a:lnTo>
                  <a:lnTo>
                    <a:pt x="75" y="726"/>
                  </a:lnTo>
                  <a:lnTo>
                    <a:pt x="51" y="730"/>
                  </a:lnTo>
                  <a:lnTo>
                    <a:pt x="27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1" name="Freeform 68"/>
            <p:cNvSpPr>
              <a:spLocks/>
            </p:cNvSpPr>
            <p:nvPr/>
          </p:nvSpPr>
          <p:spPr bwMode="auto">
            <a:xfrm>
              <a:off x="2689" y="1422"/>
              <a:ext cx="358" cy="287"/>
            </a:xfrm>
            <a:custGeom>
              <a:avLst/>
              <a:gdLst>
                <a:gd name="T0" fmla="*/ 9 w 715"/>
                <a:gd name="T1" fmla="*/ 195 h 574"/>
                <a:gd name="T2" fmla="*/ 30 w 715"/>
                <a:gd name="T3" fmla="*/ 177 h 574"/>
                <a:gd name="T4" fmla="*/ 53 w 715"/>
                <a:gd name="T5" fmla="*/ 166 h 574"/>
                <a:gd name="T6" fmla="*/ 79 w 715"/>
                <a:gd name="T7" fmla="*/ 159 h 574"/>
                <a:gd name="T8" fmla="*/ 105 w 715"/>
                <a:gd name="T9" fmla="*/ 156 h 574"/>
                <a:gd name="T10" fmla="*/ 131 w 715"/>
                <a:gd name="T11" fmla="*/ 151 h 574"/>
                <a:gd name="T12" fmla="*/ 156 w 715"/>
                <a:gd name="T13" fmla="*/ 144 h 574"/>
                <a:gd name="T14" fmla="*/ 180 w 715"/>
                <a:gd name="T15" fmla="*/ 130 h 574"/>
                <a:gd name="T16" fmla="*/ 195 w 715"/>
                <a:gd name="T17" fmla="*/ 111 h 574"/>
                <a:gd name="T18" fmla="*/ 201 w 715"/>
                <a:gd name="T19" fmla="*/ 97 h 574"/>
                <a:gd name="T20" fmla="*/ 206 w 715"/>
                <a:gd name="T21" fmla="*/ 83 h 574"/>
                <a:gd name="T22" fmla="*/ 218 w 715"/>
                <a:gd name="T23" fmla="*/ 68 h 574"/>
                <a:gd name="T24" fmla="*/ 246 w 715"/>
                <a:gd name="T25" fmla="*/ 47 h 574"/>
                <a:gd name="T26" fmla="*/ 277 w 715"/>
                <a:gd name="T27" fmla="*/ 33 h 574"/>
                <a:gd name="T28" fmla="*/ 308 w 715"/>
                <a:gd name="T29" fmla="*/ 21 h 574"/>
                <a:gd name="T30" fmla="*/ 340 w 715"/>
                <a:gd name="T31" fmla="*/ 9 h 574"/>
                <a:gd name="T32" fmla="*/ 346 w 715"/>
                <a:gd name="T33" fmla="*/ 9 h 574"/>
                <a:gd name="T34" fmla="*/ 322 w 715"/>
                <a:gd name="T35" fmla="*/ 25 h 574"/>
                <a:gd name="T36" fmla="*/ 300 w 715"/>
                <a:gd name="T37" fmla="*/ 42 h 574"/>
                <a:gd name="T38" fmla="*/ 280 w 715"/>
                <a:gd name="T39" fmla="*/ 63 h 574"/>
                <a:gd name="T40" fmla="*/ 263 w 715"/>
                <a:gd name="T41" fmla="*/ 88 h 574"/>
                <a:gd name="T42" fmla="*/ 253 w 715"/>
                <a:gd name="T43" fmla="*/ 113 h 574"/>
                <a:gd name="T44" fmla="*/ 245 w 715"/>
                <a:gd name="T45" fmla="*/ 136 h 574"/>
                <a:gd name="T46" fmla="*/ 234 w 715"/>
                <a:gd name="T47" fmla="*/ 156 h 574"/>
                <a:gd name="T48" fmla="*/ 216 w 715"/>
                <a:gd name="T49" fmla="*/ 172 h 574"/>
                <a:gd name="T50" fmla="*/ 191 w 715"/>
                <a:gd name="T51" fmla="*/ 181 h 574"/>
                <a:gd name="T52" fmla="*/ 166 w 715"/>
                <a:gd name="T53" fmla="*/ 188 h 574"/>
                <a:gd name="T54" fmla="*/ 142 w 715"/>
                <a:gd name="T55" fmla="*/ 196 h 574"/>
                <a:gd name="T56" fmla="*/ 123 w 715"/>
                <a:gd name="T57" fmla="*/ 209 h 574"/>
                <a:gd name="T58" fmla="*/ 110 w 715"/>
                <a:gd name="T59" fmla="*/ 227 h 574"/>
                <a:gd name="T60" fmla="*/ 100 w 715"/>
                <a:gd name="T61" fmla="*/ 250 h 574"/>
                <a:gd name="T62" fmla="*/ 92 w 715"/>
                <a:gd name="T63" fmla="*/ 276 h 574"/>
                <a:gd name="T64" fmla="*/ 77 w 715"/>
                <a:gd name="T65" fmla="*/ 267 h 574"/>
                <a:gd name="T66" fmla="*/ 56 w 715"/>
                <a:gd name="T67" fmla="*/ 240 h 574"/>
                <a:gd name="T68" fmla="*/ 34 w 715"/>
                <a:gd name="T69" fmla="*/ 226 h 574"/>
                <a:gd name="T70" fmla="*/ 12 w 715"/>
                <a:gd name="T71" fmla="*/ 216 h 5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5"/>
                <a:gd name="T109" fmla="*/ 0 h 574"/>
                <a:gd name="T110" fmla="*/ 715 w 715"/>
                <a:gd name="T111" fmla="*/ 574 h 5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5" h="574">
                  <a:moveTo>
                    <a:pt x="0" y="418"/>
                  </a:moveTo>
                  <a:lnTo>
                    <a:pt x="18" y="391"/>
                  </a:lnTo>
                  <a:lnTo>
                    <a:pt x="38" y="371"/>
                  </a:lnTo>
                  <a:lnTo>
                    <a:pt x="60" y="354"/>
                  </a:lnTo>
                  <a:lnTo>
                    <a:pt x="82" y="341"/>
                  </a:lnTo>
                  <a:lnTo>
                    <a:pt x="106" y="332"/>
                  </a:lnTo>
                  <a:lnTo>
                    <a:pt x="132" y="325"/>
                  </a:lnTo>
                  <a:lnTo>
                    <a:pt x="157" y="319"/>
                  </a:lnTo>
                  <a:lnTo>
                    <a:pt x="183" y="316"/>
                  </a:lnTo>
                  <a:lnTo>
                    <a:pt x="209" y="312"/>
                  </a:lnTo>
                  <a:lnTo>
                    <a:pt x="236" y="308"/>
                  </a:lnTo>
                  <a:lnTo>
                    <a:pt x="262" y="303"/>
                  </a:lnTo>
                  <a:lnTo>
                    <a:pt x="288" y="296"/>
                  </a:lnTo>
                  <a:lnTo>
                    <a:pt x="312" y="288"/>
                  </a:lnTo>
                  <a:lnTo>
                    <a:pt x="335" y="275"/>
                  </a:lnTo>
                  <a:lnTo>
                    <a:pt x="359" y="259"/>
                  </a:lnTo>
                  <a:lnTo>
                    <a:pt x="379" y="239"/>
                  </a:lnTo>
                  <a:lnTo>
                    <a:pt x="390" y="222"/>
                  </a:lnTo>
                  <a:lnTo>
                    <a:pt x="398" y="207"/>
                  </a:lnTo>
                  <a:lnTo>
                    <a:pt x="401" y="195"/>
                  </a:lnTo>
                  <a:lnTo>
                    <a:pt x="407" y="180"/>
                  </a:lnTo>
                  <a:lnTo>
                    <a:pt x="412" y="167"/>
                  </a:lnTo>
                  <a:lnTo>
                    <a:pt x="422" y="152"/>
                  </a:lnTo>
                  <a:lnTo>
                    <a:pt x="436" y="136"/>
                  </a:lnTo>
                  <a:lnTo>
                    <a:pt x="458" y="118"/>
                  </a:lnTo>
                  <a:lnTo>
                    <a:pt x="491" y="95"/>
                  </a:lnTo>
                  <a:lnTo>
                    <a:pt x="522" y="79"/>
                  </a:lnTo>
                  <a:lnTo>
                    <a:pt x="554" y="66"/>
                  </a:lnTo>
                  <a:lnTo>
                    <a:pt x="585" y="53"/>
                  </a:lnTo>
                  <a:lnTo>
                    <a:pt x="616" y="42"/>
                  </a:lnTo>
                  <a:lnTo>
                    <a:pt x="647" y="31"/>
                  </a:lnTo>
                  <a:lnTo>
                    <a:pt x="680" y="17"/>
                  </a:lnTo>
                  <a:lnTo>
                    <a:pt x="715" y="0"/>
                  </a:lnTo>
                  <a:lnTo>
                    <a:pt x="691" y="17"/>
                  </a:lnTo>
                  <a:lnTo>
                    <a:pt x="667" y="33"/>
                  </a:lnTo>
                  <a:lnTo>
                    <a:pt x="644" y="50"/>
                  </a:lnTo>
                  <a:lnTo>
                    <a:pt x="622" y="66"/>
                  </a:lnTo>
                  <a:lnTo>
                    <a:pt x="600" y="84"/>
                  </a:lnTo>
                  <a:lnTo>
                    <a:pt x="579" y="105"/>
                  </a:lnTo>
                  <a:lnTo>
                    <a:pt x="559" y="127"/>
                  </a:lnTo>
                  <a:lnTo>
                    <a:pt x="541" y="151"/>
                  </a:lnTo>
                  <a:lnTo>
                    <a:pt x="526" y="176"/>
                  </a:lnTo>
                  <a:lnTo>
                    <a:pt x="515" y="200"/>
                  </a:lnTo>
                  <a:lnTo>
                    <a:pt x="506" y="226"/>
                  </a:lnTo>
                  <a:lnTo>
                    <a:pt x="499" y="250"/>
                  </a:lnTo>
                  <a:lnTo>
                    <a:pt x="489" y="272"/>
                  </a:lnTo>
                  <a:lnTo>
                    <a:pt x="480" y="294"/>
                  </a:lnTo>
                  <a:lnTo>
                    <a:pt x="467" y="312"/>
                  </a:lnTo>
                  <a:lnTo>
                    <a:pt x="453" y="329"/>
                  </a:lnTo>
                  <a:lnTo>
                    <a:pt x="431" y="345"/>
                  </a:lnTo>
                  <a:lnTo>
                    <a:pt x="407" y="356"/>
                  </a:lnTo>
                  <a:lnTo>
                    <a:pt x="381" y="363"/>
                  </a:lnTo>
                  <a:lnTo>
                    <a:pt x="357" y="371"/>
                  </a:lnTo>
                  <a:lnTo>
                    <a:pt x="332" y="376"/>
                  </a:lnTo>
                  <a:lnTo>
                    <a:pt x="308" y="384"/>
                  </a:lnTo>
                  <a:lnTo>
                    <a:pt x="284" y="393"/>
                  </a:lnTo>
                  <a:lnTo>
                    <a:pt x="260" y="406"/>
                  </a:lnTo>
                  <a:lnTo>
                    <a:pt x="246" y="418"/>
                  </a:lnTo>
                  <a:lnTo>
                    <a:pt x="231" y="435"/>
                  </a:lnTo>
                  <a:lnTo>
                    <a:pt x="220" y="455"/>
                  </a:lnTo>
                  <a:lnTo>
                    <a:pt x="209" y="477"/>
                  </a:lnTo>
                  <a:lnTo>
                    <a:pt x="200" y="501"/>
                  </a:lnTo>
                  <a:lnTo>
                    <a:pt x="190" y="527"/>
                  </a:lnTo>
                  <a:lnTo>
                    <a:pt x="183" y="551"/>
                  </a:lnTo>
                  <a:lnTo>
                    <a:pt x="174" y="574"/>
                  </a:lnTo>
                  <a:lnTo>
                    <a:pt x="154" y="534"/>
                  </a:lnTo>
                  <a:lnTo>
                    <a:pt x="132" y="503"/>
                  </a:lnTo>
                  <a:lnTo>
                    <a:pt x="112" y="481"/>
                  </a:lnTo>
                  <a:lnTo>
                    <a:pt x="90" y="466"/>
                  </a:lnTo>
                  <a:lnTo>
                    <a:pt x="68" y="453"/>
                  </a:lnTo>
                  <a:lnTo>
                    <a:pt x="46" y="444"/>
                  </a:lnTo>
                  <a:lnTo>
                    <a:pt x="24" y="433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2" name="Freeform 69"/>
            <p:cNvSpPr>
              <a:spLocks/>
            </p:cNvSpPr>
            <p:nvPr/>
          </p:nvSpPr>
          <p:spPr bwMode="auto">
            <a:xfrm>
              <a:off x="2797" y="1717"/>
              <a:ext cx="414" cy="123"/>
            </a:xfrm>
            <a:custGeom>
              <a:avLst/>
              <a:gdLst>
                <a:gd name="T0" fmla="*/ 15 w 827"/>
                <a:gd name="T1" fmla="*/ 5 h 248"/>
                <a:gd name="T2" fmla="*/ 43 w 827"/>
                <a:gd name="T3" fmla="*/ 0 h 248"/>
                <a:gd name="T4" fmla="*/ 69 w 827"/>
                <a:gd name="T5" fmla="*/ 3 h 248"/>
                <a:gd name="T6" fmla="*/ 94 w 827"/>
                <a:gd name="T7" fmla="*/ 11 h 248"/>
                <a:gd name="T8" fmla="*/ 118 w 827"/>
                <a:gd name="T9" fmla="*/ 21 h 248"/>
                <a:gd name="T10" fmla="*/ 142 w 827"/>
                <a:gd name="T11" fmla="*/ 31 h 248"/>
                <a:gd name="T12" fmla="*/ 168 w 827"/>
                <a:gd name="T13" fmla="*/ 37 h 248"/>
                <a:gd name="T14" fmla="*/ 195 w 827"/>
                <a:gd name="T15" fmla="*/ 37 h 248"/>
                <a:gd name="T16" fmla="*/ 218 w 827"/>
                <a:gd name="T17" fmla="*/ 31 h 248"/>
                <a:gd name="T18" fmla="*/ 231 w 827"/>
                <a:gd name="T19" fmla="*/ 23 h 248"/>
                <a:gd name="T20" fmla="*/ 242 w 827"/>
                <a:gd name="T21" fmla="*/ 15 h 248"/>
                <a:gd name="T22" fmla="*/ 261 w 827"/>
                <a:gd name="T23" fmla="*/ 7 h 248"/>
                <a:gd name="T24" fmla="*/ 294 w 827"/>
                <a:gd name="T25" fmla="*/ 4 h 248"/>
                <a:gd name="T26" fmla="*/ 329 w 827"/>
                <a:gd name="T27" fmla="*/ 8 h 248"/>
                <a:gd name="T28" fmla="*/ 361 w 827"/>
                <a:gd name="T29" fmla="*/ 15 h 248"/>
                <a:gd name="T30" fmla="*/ 395 w 827"/>
                <a:gd name="T31" fmla="*/ 22 h 248"/>
                <a:gd name="T32" fmla="*/ 399 w 827"/>
                <a:gd name="T33" fmla="*/ 25 h 248"/>
                <a:gd name="T34" fmla="*/ 372 w 827"/>
                <a:gd name="T35" fmla="*/ 26 h 248"/>
                <a:gd name="T36" fmla="*/ 343 w 827"/>
                <a:gd name="T37" fmla="*/ 28 h 248"/>
                <a:gd name="T38" fmla="*/ 316 w 827"/>
                <a:gd name="T39" fmla="*/ 36 h 248"/>
                <a:gd name="T40" fmla="*/ 288 w 827"/>
                <a:gd name="T41" fmla="*/ 48 h 248"/>
                <a:gd name="T42" fmla="*/ 267 w 827"/>
                <a:gd name="T43" fmla="*/ 63 h 248"/>
                <a:gd name="T44" fmla="*/ 248 w 827"/>
                <a:gd name="T45" fmla="*/ 78 h 248"/>
                <a:gd name="T46" fmla="*/ 228 w 827"/>
                <a:gd name="T47" fmla="*/ 90 h 248"/>
                <a:gd name="T48" fmla="*/ 203 w 827"/>
                <a:gd name="T49" fmla="*/ 94 h 248"/>
                <a:gd name="T50" fmla="*/ 177 w 827"/>
                <a:gd name="T51" fmla="*/ 89 h 248"/>
                <a:gd name="T52" fmla="*/ 153 w 827"/>
                <a:gd name="T53" fmla="*/ 81 h 248"/>
                <a:gd name="T54" fmla="*/ 128 w 827"/>
                <a:gd name="T55" fmla="*/ 75 h 248"/>
                <a:gd name="T56" fmla="*/ 104 w 827"/>
                <a:gd name="T57" fmla="*/ 75 h 248"/>
                <a:gd name="T58" fmla="*/ 84 w 827"/>
                <a:gd name="T59" fmla="*/ 85 h 248"/>
                <a:gd name="T60" fmla="*/ 64 w 827"/>
                <a:gd name="T61" fmla="*/ 99 h 248"/>
                <a:gd name="T62" fmla="*/ 43 w 827"/>
                <a:gd name="T63" fmla="*/ 116 h 248"/>
                <a:gd name="T64" fmla="*/ 35 w 827"/>
                <a:gd name="T65" fmla="*/ 100 h 248"/>
                <a:gd name="T66" fmla="*/ 32 w 827"/>
                <a:gd name="T67" fmla="*/ 66 h 248"/>
                <a:gd name="T68" fmla="*/ 21 w 827"/>
                <a:gd name="T69" fmla="*/ 45 h 248"/>
                <a:gd name="T70" fmla="*/ 7 w 827"/>
                <a:gd name="T71" fmla="*/ 24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248"/>
                <a:gd name="T110" fmla="*/ 827 w 827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248">
                  <a:moveTo>
                    <a:pt x="0" y="24"/>
                  </a:moveTo>
                  <a:lnTo>
                    <a:pt x="30" y="11"/>
                  </a:lnTo>
                  <a:lnTo>
                    <a:pt x="59" y="4"/>
                  </a:lnTo>
                  <a:lnTo>
                    <a:pt x="85" y="0"/>
                  </a:lnTo>
                  <a:lnTo>
                    <a:pt x="112" y="2"/>
                  </a:lnTo>
                  <a:lnTo>
                    <a:pt x="138" y="6"/>
                  </a:lnTo>
                  <a:lnTo>
                    <a:pt x="162" y="13"/>
                  </a:lnTo>
                  <a:lnTo>
                    <a:pt x="187" y="22"/>
                  </a:lnTo>
                  <a:lnTo>
                    <a:pt x="211" y="33"/>
                  </a:lnTo>
                  <a:lnTo>
                    <a:pt x="235" y="42"/>
                  </a:lnTo>
                  <a:lnTo>
                    <a:pt x="259" y="53"/>
                  </a:lnTo>
                  <a:lnTo>
                    <a:pt x="284" y="63"/>
                  </a:lnTo>
                  <a:lnTo>
                    <a:pt x="308" y="70"/>
                  </a:lnTo>
                  <a:lnTo>
                    <a:pt x="336" y="75"/>
                  </a:lnTo>
                  <a:lnTo>
                    <a:pt x="362" y="77"/>
                  </a:lnTo>
                  <a:lnTo>
                    <a:pt x="389" y="75"/>
                  </a:lnTo>
                  <a:lnTo>
                    <a:pt x="418" y="70"/>
                  </a:lnTo>
                  <a:lnTo>
                    <a:pt x="435" y="63"/>
                  </a:lnTo>
                  <a:lnTo>
                    <a:pt x="450" y="55"/>
                  </a:lnTo>
                  <a:lnTo>
                    <a:pt x="461" y="46"/>
                  </a:lnTo>
                  <a:lnTo>
                    <a:pt x="472" y="37"/>
                  </a:lnTo>
                  <a:lnTo>
                    <a:pt x="484" y="30"/>
                  </a:lnTo>
                  <a:lnTo>
                    <a:pt x="499" y="22"/>
                  </a:lnTo>
                  <a:lnTo>
                    <a:pt x="521" y="15"/>
                  </a:lnTo>
                  <a:lnTo>
                    <a:pt x="549" y="11"/>
                  </a:lnTo>
                  <a:lnTo>
                    <a:pt x="587" y="9"/>
                  </a:lnTo>
                  <a:lnTo>
                    <a:pt x="622" y="11"/>
                  </a:lnTo>
                  <a:lnTo>
                    <a:pt x="657" y="17"/>
                  </a:lnTo>
                  <a:lnTo>
                    <a:pt x="688" y="24"/>
                  </a:lnTo>
                  <a:lnTo>
                    <a:pt x="721" y="31"/>
                  </a:lnTo>
                  <a:lnTo>
                    <a:pt x="754" y="37"/>
                  </a:lnTo>
                  <a:lnTo>
                    <a:pt x="789" y="44"/>
                  </a:lnTo>
                  <a:lnTo>
                    <a:pt x="827" y="48"/>
                  </a:lnTo>
                  <a:lnTo>
                    <a:pt x="798" y="50"/>
                  </a:lnTo>
                  <a:lnTo>
                    <a:pt x="771" y="52"/>
                  </a:lnTo>
                  <a:lnTo>
                    <a:pt x="743" y="52"/>
                  </a:lnTo>
                  <a:lnTo>
                    <a:pt x="716" y="53"/>
                  </a:lnTo>
                  <a:lnTo>
                    <a:pt x="686" y="57"/>
                  </a:lnTo>
                  <a:lnTo>
                    <a:pt x="659" y="63"/>
                  </a:lnTo>
                  <a:lnTo>
                    <a:pt x="631" y="72"/>
                  </a:lnTo>
                  <a:lnTo>
                    <a:pt x="602" y="83"/>
                  </a:lnTo>
                  <a:lnTo>
                    <a:pt x="576" y="96"/>
                  </a:lnTo>
                  <a:lnTo>
                    <a:pt x="554" y="112"/>
                  </a:lnTo>
                  <a:lnTo>
                    <a:pt x="534" y="127"/>
                  </a:lnTo>
                  <a:lnTo>
                    <a:pt x="514" y="143"/>
                  </a:lnTo>
                  <a:lnTo>
                    <a:pt x="495" y="158"/>
                  </a:lnTo>
                  <a:lnTo>
                    <a:pt x="475" y="171"/>
                  </a:lnTo>
                  <a:lnTo>
                    <a:pt x="455" y="182"/>
                  </a:lnTo>
                  <a:lnTo>
                    <a:pt x="433" y="187"/>
                  </a:lnTo>
                  <a:lnTo>
                    <a:pt x="406" y="189"/>
                  </a:lnTo>
                  <a:lnTo>
                    <a:pt x="380" y="186"/>
                  </a:lnTo>
                  <a:lnTo>
                    <a:pt x="354" y="180"/>
                  </a:lnTo>
                  <a:lnTo>
                    <a:pt x="330" y="173"/>
                  </a:lnTo>
                  <a:lnTo>
                    <a:pt x="305" y="163"/>
                  </a:lnTo>
                  <a:lnTo>
                    <a:pt x="281" y="156"/>
                  </a:lnTo>
                  <a:lnTo>
                    <a:pt x="255" y="151"/>
                  </a:lnTo>
                  <a:lnTo>
                    <a:pt x="228" y="149"/>
                  </a:lnTo>
                  <a:lnTo>
                    <a:pt x="207" y="152"/>
                  </a:lnTo>
                  <a:lnTo>
                    <a:pt x="187" y="160"/>
                  </a:lnTo>
                  <a:lnTo>
                    <a:pt x="167" y="171"/>
                  </a:lnTo>
                  <a:lnTo>
                    <a:pt x="147" y="184"/>
                  </a:lnTo>
                  <a:lnTo>
                    <a:pt x="127" y="200"/>
                  </a:lnTo>
                  <a:lnTo>
                    <a:pt x="107" y="217"/>
                  </a:lnTo>
                  <a:lnTo>
                    <a:pt x="86" y="233"/>
                  </a:lnTo>
                  <a:lnTo>
                    <a:pt x="66" y="248"/>
                  </a:lnTo>
                  <a:lnTo>
                    <a:pt x="70" y="202"/>
                  </a:lnTo>
                  <a:lnTo>
                    <a:pt x="68" y="165"/>
                  </a:lnTo>
                  <a:lnTo>
                    <a:pt x="63" y="134"/>
                  </a:lnTo>
                  <a:lnTo>
                    <a:pt x="53" y="110"/>
                  </a:lnTo>
                  <a:lnTo>
                    <a:pt x="41" y="90"/>
                  </a:lnTo>
                  <a:lnTo>
                    <a:pt x="26" y="70"/>
                  </a:lnTo>
                  <a:lnTo>
                    <a:pt x="13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3" name="Freeform 70"/>
            <p:cNvSpPr>
              <a:spLocks/>
            </p:cNvSpPr>
            <p:nvPr/>
          </p:nvSpPr>
          <p:spPr bwMode="auto">
            <a:xfrm>
              <a:off x="2817" y="1869"/>
              <a:ext cx="385" cy="198"/>
            </a:xfrm>
            <a:custGeom>
              <a:avLst/>
              <a:gdLst>
                <a:gd name="T0" fmla="*/ 39 w 770"/>
                <a:gd name="T1" fmla="*/ 1 h 396"/>
                <a:gd name="T2" fmla="*/ 65 w 770"/>
                <a:gd name="T3" fmla="*/ 9 h 396"/>
                <a:gd name="T4" fmla="*/ 87 w 770"/>
                <a:gd name="T5" fmla="*/ 23 h 396"/>
                <a:gd name="T6" fmla="*/ 105 w 770"/>
                <a:gd name="T7" fmla="*/ 41 h 396"/>
                <a:gd name="T8" fmla="*/ 121 w 770"/>
                <a:gd name="T9" fmla="*/ 61 h 396"/>
                <a:gd name="T10" fmla="*/ 139 w 770"/>
                <a:gd name="T11" fmla="*/ 82 h 396"/>
                <a:gd name="T12" fmla="*/ 159 w 770"/>
                <a:gd name="T13" fmla="*/ 99 h 396"/>
                <a:gd name="T14" fmla="*/ 183 w 770"/>
                <a:gd name="T15" fmla="*/ 112 h 396"/>
                <a:gd name="T16" fmla="*/ 206 w 770"/>
                <a:gd name="T17" fmla="*/ 116 h 396"/>
                <a:gd name="T18" fmla="*/ 221 w 770"/>
                <a:gd name="T19" fmla="*/ 113 h 396"/>
                <a:gd name="T20" fmla="*/ 235 w 770"/>
                <a:gd name="T21" fmla="*/ 111 h 396"/>
                <a:gd name="T22" fmla="*/ 254 w 770"/>
                <a:gd name="T23" fmla="*/ 113 h 396"/>
                <a:gd name="T24" fmla="*/ 286 w 770"/>
                <a:gd name="T25" fmla="*/ 126 h 396"/>
                <a:gd name="T26" fmla="*/ 316 w 770"/>
                <a:gd name="T27" fmla="*/ 146 h 396"/>
                <a:gd name="T28" fmla="*/ 341 w 770"/>
                <a:gd name="T29" fmla="*/ 166 h 396"/>
                <a:gd name="T30" fmla="*/ 369 w 770"/>
                <a:gd name="T31" fmla="*/ 188 h 396"/>
                <a:gd name="T32" fmla="*/ 371 w 770"/>
                <a:gd name="T33" fmla="*/ 193 h 396"/>
                <a:gd name="T34" fmla="*/ 346 w 770"/>
                <a:gd name="T35" fmla="*/ 181 h 396"/>
                <a:gd name="T36" fmla="*/ 319 w 770"/>
                <a:gd name="T37" fmla="*/ 171 h 396"/>
                <a:gd name="T38" fmla="*/ 292 w 770"/>
                <a:gd name="T39" fmla="*/ 164 h 396"/>
                <a:gd name="T40" fmla="*/ 262 w 770"/>
                <a:gd name="T41" fmla="*/ 163 h 396"/>
                <a:gd name="T42" fmla="*/ 235 w 770"/>
                <a:gd name="T43" fmla="*/ 167 h 396"/>
                <a:gd name="T44" fmla="*/ 210 w 770"/>
                <a:gd name="T45" fmla="*/ 172 h 396"/>
                <a:gd name="T46" fmla="*/ 188 w 770"/>
                <a:gd name="T47" fmla="*/ 173 h 396"/>
                <a:gd name="T48" fmla="*/ 164 w 770"/>
                <a:gd name="T49" fmla="*/ 165 h 396"/>
                <a:gd name="T50" fmla="*/ 143 w 770"/>
                <a:gd name="T51" fmla="*/ 150 h 396"/>
                <a:gd name="T52" fmla="*/ 125 w 770"/>
                <a:gd name="T53" fmla="*/ 131 h 396"/>
                <a:gd name="T54" fmla="*/ 106 w 770"/>
                <a:gd name="T55" fmla="*/ 114 h 396"/>
                <a:gd name="T56" fmla="*/ 85 w 770"/>
                <a:gd name="T57" fmla="*/ 104 h 396"/>
                <a:gd name="T58" fmla="*/ 62 w 770"/>
                <a:gd name="T59" fmla="*/ 103 h 396"/>
                <a:gd name="T60" fmla="*/ 38 w 770"/>
                <a:gd name="T61" fmla="*/ 107 h 396"/>
                <a:gd name="T62" fmla="*/ 12 w 770"/>
                <a:gd name="T63" fmla="*/ 112 h 396"/>
                <a:gd name="T64" fmla="*/ 12 w 770"/>
                <a:gd name="T65" fmla="*/ 96 h 396"/>
                <a:gd name="T66" fmla="*/ 24 w 770"/>
                <a:gd name="T67" fmla="*/ 63 h 396"/>
                <a:gd name="T68" fmla="*/ 24 w 770"/>
                <a:gd name="T69" fmla="*/ 38 h 396"/>
                <a:gd name="T70" fmla="*/ 22 w 770"/>
                <a:gd name="T71" fmla="*/ 13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0"/>
                <a:gd name="T109" fmla="*/ 0 h 396"/>
                <a:gd name="T110" fmla="*/ 770 w 770"/>
                <a:gd name="T111" fmla="*/ 396 h 3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0" h="396">
                  <a:moveTo>
                    <a:pt x="44" y="0"/>
                  </a:moveTo>
                  <a:lnTo>
                    <a:pt x="77" y="2"/>
                  </a:lnTo>
                  <a:lnTo>
                    <a:pt x="104" y="7"/>
                  </a:lnTo>
                  <a:lnTo>
                    <a:pt x="130" y="18"/>
                  </a:lnTo>
                  <a:lnTo>
                    <a:pt x="154" y="31"/>
                  </a:lnTo>
                  <a:lnTo>
                    <a:pt x="174" y="46"/>
                  </a:lnTo>
                  <a:lnTo>
                    <a:pt x="192" y="64"/>
                  </a:lnTo>
                  <a:lnTo>
                    <a:pt x="210" y="82"/>
                  </a:lnTo>
                  <a:lnTo>
                    <a:pt x="227" y="103"/>
                  </a:lnTo>
                  <a:lnTo>
                    <a:pt x="243" y="123"/>
                  </a:lnTo>
                  <a:lnTo>
                    <a:pt x="260" y="145"/>
                  </a:lnTo>
                  <a:lnTo>
                    <a:pt x="278" y="163"/>
                  </a:lnTo>
                  <a:lnTo>
                    <a:pt x="297" y="181"/>
                  </a:lnTo>
                  <a:lnTo>
                    <a:pt x="317" y="198"/>
                  </a:lnTo>
                  <a:lnTo>
                    <a:pt x="341" y="213"/>
                  </a:lnTo>
                  <a:lnTo>
                    <a:pt x="365" y="224"/>
                  </a:lnTo>
                  <a:lnTo>
                    <a:pt x="394" y="231"/>
                  </a:lnTo>
                  <a:lnTo>
                    <a:pt x="412" y="233"/>
                  </a:lnTo>
                  <a:lnTo>
                    <a:pt x="429" y="231"/>
                  </a:lnTo>
                  <a:lnTo>
                    <a:pt x="442" y="227"/>
                  </a:lnTo>
                  <a:lnTo>
                    <a:pt x="456" y="226"/>
                  </a:lnTo>
                  <a:lnTo>
                    <a:pt x="471" y="222"/>
                  </a:lnTo>
                  <a:lnTo>
                    <a:pt x="487" y="224"/>
                  </a:lnTo>
                  <a:lnTo>
                    <a:pt x="509" y="227"/>
                  </a:lnTo>
                  <a:lnTo>
                    <a:pt x="537" y="237"/>
                  </a:lnTo>
                  <a:lnTo>
                    <a:pt x="572" y="253"/>
                  </a:lnTo>
                  <a:lnTo>
                    <a:pt x="603" y="271"/>
                  </a:lnTo>
                  <a:lnTo>
                    <a:pt x="631" y="292"/>
                  </a:lnTo>
                  <a:lnTo>
                    <a:pt x="656" y="312"/>
                  </a:lnTo>
                  <a:lnTo>
                    <a:pt x="682" y="332"/>
                  </a:lnTo>
                  <a:lnTo>
                    <a:pt x="708" y="354"/>
                  </a:lnTo>
                  <a:lnTo>
                    <a:pt x="737" y="376"/>
                  </a:lnTo>
                  <a:lnTo>
                    <a:pt x="770" y="396"/>
                  </a:lnTo>
                  <a:lnTo>
                    <a:pt x="742" y="385"/>
                  </a:lnTo>
                  <a:lnTo>
                    <a:pt x="717" y="374"/>
                  </a:lnTo>
                  <a:lnTo>
                    <a:pt x="691" y="361"/>
                  </a:lnTo>
                  <a:lnTo>
                    <a:pt x="665" y="352"/>
                  </a:lnTo>
                  <a:lnTo>
                    <a:pt x="638" y="341"/>
                  </a:lnTo>
                  <a:lnTo>
                    <a:pt x="610" y="334"/>
                  </a:lnTo>
                  <a:lnTo>
                    <a:pt x="583" y="328"/>
                  </a:lnTo>
                  <a:lnTo>
                    <a:pt x="552" y="325"/>
                  </a:lnTo>
                  <a:lnTo>
                    <a:pt x="524" y="326"/>
                  </a:lnTo>
                  <a:lnTo>
                    <a:pt x="497" y="328"/>
                  </a:lnTo>
                  <a:lnTo>
                    <a:pt x="471" y="334"/>
                  </a:lnTo>
                  <a:lnTo>
                    <a:pt x="445" y="339"/>
                  </a:lnTo>
                  <a:lnTo>
                    <a:pt x="421" y="343"/>
                  </a:lnTo>
                  <a:lnTo>
                    <a:pt x="398" y="347"/>
                  </a:lnTo>
                  <a:lnTo>
                    <a:pt x="376" y="345"/>
                  </a:lnTo>
                  <a:lnTo>
                    <a:pt x="354" y="341"/>
                  </a:lnTo>
                  <a:lnTo>
                    <a:pt x="328" y="330"/>
                  </a:lnTo>
                  <a:lnTo>
                    <a:pt x="306" y="315"/>
                  </a:lnTo>
                  <a:lnTo>
                    <a:pt x="286" y="299"/>
                  </a:lnTo>
                  <a:lnTo>
                    <a:pt x="269" y="281"/>
                  </a:lnTo>
                  <a:lnTo>
                    <a:pt x="251" y="262"/>
                  </a:lnTo>
                  <a:lnTo>
                    <a:pt x="232" y="246"/>
                  </a:lnTo>
                  <a:lnTo>
                    <a:pt x="212" y="229"/>
                  </a:lnTo>
                  <a:lnTo>
                    <a:pt x="188" y="215"/>
                  </a:lnTo>
                  <a:lnTo>
                    <a:pt x="170" y="209"/>
                  </a:lnTo>
                  <a:lnTo>
                    <a:pt x="148" y="205"/>
                  </a:lnTo>
                  <a:lnTo>
                    <a:pt x="124" y="207"/>
                  </a:lnTo>
                  <a:lnTo>
                    <a:pt x="100" y="209"/>
                  </a:lnTo>
                  <a:lnTo>
                    <a:pt x="75" y="215"/>
                  </a:lnTo>
                  <a:lnTo>
                    <a:pt x="49" y="220"/>
                  </a:lnTo>
                  <a:lnTo>
                    <a:pt x="23" y="224"/>
                  </a:lnTo>
                  <a:lnTo>
                    <a:pt x="0" y="229"/>
                  </a:lnTo>
                  <a:lnTo>
                    <a:pt x="25" y="191"/>
                  </a:lnTo>
                  <a:lnTo>
                    <a:pt x="40" y="156"/>
                  </a:lnTo>
                  <a:lnTo>
                    <a:pt x="47" y="126"/>
                  </a:lnTo>
                  <a:lnTo>
                    <a:pt x="49" y="101"/>
                  </a:lnTo>
                  <a:lnTo>
                    <a:pt x="49" y="75"/>
                  </a:lnTo>
                  <a:lnTo>
                    <a:pt x="45" y="51"/>
                  </a:lnTo>
                  <a:lnTo>
                    <a:pt x="44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4" name="Freeform 71"/>
            <p:cNvSpPr>
              <a:spLocks/>
            </p:cNvSpPr>
            <p:nvPr/>
          </p:nvSpPr>
          <p:spPr bwMode="auto">
            <a:xfrm>
              <a:off x="2725" y="2007"/>
              <a:ext cx="277" cy="365"/>
            </a:xfrm>
            <a:custGeom>
              <a:avLst/>
              <a:gdLst>
                <a:gd name="T0" fmla="*/ 104 w 554"/>
                <a:gd name="T1" fmla="*/ 20 h 728"/>
                <a:gd name="T2" fmla="*/ 126 w 554"/>
                <a:gd name="T3" fmla="*/ 68 h 728"/>
                <a:gd name="T4" fmla="*/ 133 w 554"/>
                <a:gd name="T5" fmla="*/ 120 h 728"/>
                <a:gd name="T6" fmla="*/ 148 w 554"/>
                <a:gd name="T7" fmla="*/ 171 h 728"/>
                <a:gd name="T8" fmla="*/ 172 w 554"/>
                <a:gd name="T9" fmla="*/ 199 h 728"/>
                <a:gd name="T10" fmla="*/ 186 w 554"/>
                <a:gd name="T11" fmla="*/ 205 h 728"/>
                <a:gd name="T12" fmla="*/ 200 w 554"/>
                <a:gd name="T13" fmla="*/ 211 h 728"/>
                <a:gd name="T14" fmla="*/ 214 w 554"/>
                <a:gd name="T15" fmla="*/ 224 h 728"/>
                <a:gd name="T16" fmla="*/ 234 w 554"/>
                <a:gd name="T17" fmla="*/ 251 h 728"/>
                <a:gd name="T18" fmla="*/ 248 w 554"/>
                <a:gd name="T19" fmla="*/ 282 h 728"/>
                <a:gd name="T20" fmla="*/ 258 w 554"/>
                <a:gd name="T21" fmla="*/ 315 h 728"/>
                <a:gd name="T22" fmla="*/ 270 w 554"/>
                <a:gd name="T23" fmla="*/ 348 h 728"/>
                <a:gd name="T24" fmla="*/ 269 w 554"/>
                <a:gd name="T25" fmla="*/ 353 h 728"/>
                <a:gd name="T26" fmla="*/ 254 w 554"/>
                <a:gd name="T27" fmla="*/ 329 h 728"/>
                <a:gd name="T28" fmla="*/ 237 w 554"/>
                <a:gd name="T29" fmla="*/ 306 h 728"/>
                <a:gd name="T30" fmla="*/ 217 w 554"/>
                <a:gd name="T31" fmla="*/ 285 h 728"/>
                <a:gd name="T32" fmla="*/ 193 w 554"/>
                <a:gd name="T33" fmla="*/ 269 h 728"/>
                <a:gd name="T34" fmla="*/ 169 w 554"/>
                <a:gd name="T35" fmla="*/ 258 h 728"/>
                <a:gd name="T36" fmla="*/ 146 w 554"/>
                <a:gd name="T37" fmla="*/ 248 h 728"/>
                <a:gd name="T38" fmla="*/ 126 w 554"/>
                <a:gd name="T39" fmla="*/ 237 h 728"/>
                <a:gd name="T40" fmla="*/ 111 w 554"/>
                <a:gd name="T41" fmla="*/ 217 h 728"/>
                <a:gd name="T42" fmla="*/ 102 w 554"/>
                <a:gd name="T43" fmla="*/ 192 h 728"/>
                <a:gd name="T44" fmla="*/ 96 w 554"/>
                <a:gd name="T45" fmla="*/ 167 h 728"/>
                <a:gd name="T46" fmla="*/ 89 w 554"/>
                <a:gd name="T47" fmla="*/ 142 h 728"/>
                <a:gd name="T48" fmla="*/ 77 w 554"/>
                <a:gd name="T49" fmla="*/ 122 h 728"/>
                <a:gd name="T50" fmla="*/ 59 w 554"/>
                <a:gd name="T51" fmla="*/ 109 h 728"/>
                <a:gd name="T52" fmla="*/ 36 w 554"/>
                <a:gd name="T53" fmla="*/ 98 h 728"/>
                <a:gd name="T54" fmla="*/ 11 w 554"/>
                <a:gd name="T55" fmla="*/ 89 h 728"/>
                <a:gd name="T56" fmla="*/ 21 w 554"/>
                <a:gd name="T57" fmla="*/ 75 h 728"/>
                <a:gd name="T58" fmla="*/ 48 w 554"/>
                <a:gd name="T59" fmla="*/ 54 h 728"/>
                <a:gd name="T60" fmla="*/ 62 w 554"/>
                <a:gd name="T61" fmla="*/ 33 h 728"/>
                <a:gd name="T62" fmla="*/ 73 w 554"/>
                <a:gd name="T63" fmla="*/ 11 h 7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728"/>
                <a:gd name="T98" fmla="*/ 554 w 554"/>
                <a:gd name="T99" fmla="*/ 728 h 7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728">
                  <a:moveTo>
                    <a:pt x="162" y="0"/>
                  </a:moveTo>
                  <a:lnTo>
                    <a:pt x="209" y="40"/>
                  </a:lnTo>
                  <a:lnTo>
                    <a:pt x="237" y="86"/>
                  </a:lnTo>
                  <a:lnTo>
                    <a:pt x="252" y="136"/>
                  </a:lnTo>
                  <a:lnTo>
                    <a:pt x="261" y="187"/>
                  </a:lnTo>
                  <a:lnTo>
                    <a:pt x="266" y="240"/>
                  </a:lnTo>
                  <a:lnTo>
                    <a:pt x="275" y="292"/>
                  </a:lnTo>
                  <a:lnTo>
                    <a:pt x="296" y="341"/>
                  </a:lnTo>
                  <a:lnTo>
                    <a:pt x="330" y="385"/>
                  </a:lnTo>
                  <a:lnTo>
                    <a:pt x="345" y="396"/>
                  </a:lnTo>
                  <a:lnTo>
                    <a:pt x="358" y="404"/>
                  </a:lnTo>
                  <a:lnTo>
                    <a:pt x="373" y="409"/>
                  </a:lnTo>
                  <a:lnTo>
                    <a:pt x="385" y="415"/>
                  </a:lnTo>
                  <a:lnTo>
                    <a:pt x="400" y="420"/>
                  </a:lnTo>
                  <a:lnTo>
                    <a:pt x="415" y="429"/>
                  </a:lnTo>
                  <a:lnTo>
                    <a:pt x="429" y="446"/>
                  </a:lnTo>
                  <a:lnTo>
                    <a:pt x="448" y="468"/>
                  </a:lnTo>
                  <a:lnTo>
                    <a:pt x="468" y="501"/>
                  </a:lnTo>
                  <a:lnTo>
                    <a:pt x="483" y="532"/>
                  </a:lnTo>
                  <a:lnTo>
                    <a:pt x="496" y="563"/>
                  </a:lnTo>
                  <a:lnTo>
                    <a:pt x="507" y="595"/>
                  </a:lnTo>
                  <a:lnTo>
                    <a:pt x="516" y="628"/>
                  </a:lnTo>
                  <a:lnTo>
                    <a:pt x="527" y="659"/>
                  </a:lnTo>
                  <a:lnTo>
                    <a:pt x="540" y="694"/>
                  </a:lnTo>
                  <a:lnTo>
                    <a:pt x="554" y="728"/>
                  </a:lnTo>
                  <a:lnTo>
                    <a:pt x="538" y="705"/>
                  </a:lnTo>
                  <a:lnTo>
                    <a:pt x="523" y="681"/>
                  </a:lnTo>
                  <a:lnTo>
                    <a:pt x="508" y="657"/>
                  </a:lnTo>
                  <a:lnTo>
                    <a:pt x="492" y="633"/>
                  </a:lnTo>
                  <a:lnTo>
                    <a:pt x="475" y="611"/>
                  </a:lnTo>
                  <a:lnTo>
                    <a:pt x="455" y="591"/>
                  </a:lnTo>
                  <a:lnTo>
                    <a:pt x="435" y="569"/>
                  </a:lnTo>
                  <a:lnTo>
                    <a:pt x="411" y="550"/>
                  </a:lnTo>
                  <a:lnTo>
                    <a:pt x="387" y="536"/>
                  </a:lnTo>
                  <a:lnTo>
                    <a:pt x="362" y="523"/>
                  </a:lnTo>
                  <a:lnTo>
                    <a:pt x="338" y="514"/>
                  </a:lnTo>
                  <a:lnTo>
                    <a:pt x="314" y="505"/>
                  </a:lnTo>
                  <a:lnTo>
                    <a:pt x="292" y="495"/>
                  </a:lnTo>
                  <a:lnTo>
                    <a:pt x="272" y="484"/>
                  </a:lnTo>
                  <a:lnTo>
                    <a:pt x="253" y="472"/>
                  </a:lnTo>
                  <a:lnTo>
                    <a:pt x="237" y="455"/>
                  </a:lnTo>
                  <a:lnTo>
                    <a:pt x="222" y="433"/>
                  </a:lnTo>
                  <a:lnTo>
                    <a:pt x="211" y="409"/>
                  </a:lnTo>
                  <a:lnTo>
                    <a:pt x="204" y="383"/>
                  </a:lnTo>
                  <a:lnTo>
                    <a:pt x="198" y="360"/>
                  </a:lnTo>
                  <a:lnTo>
                    <a:pt x="193" y="334"/>
                  </a:lnTo>
                  <a:lnTo>
                    <a:pt x="187" y="308"/>
                  </a:lnTo>
                  <a:lnTo>
                    <a:pt x="178" y="284"/>
                  </a:lnTo>
                  <a:lnTo>
                    <a:pt x="167" y="261"/>
                  </a:lnTo>
                  <a:lnTo>
                    <a:pt x="154" y="244"/>
                  </a:lnTo>
                  <a:lnTo>
                    <a:pt x="138" y="231"/>
                  </a:lnTo>
                  <a:lnTo>
                    <a:pt x="118" y="218"/>
                  </a:lnTo>
                  <a:lnTo>
                    <a:pt x="96" y="207"/>
                  </a:lnTo>
                  <a:lnTo>
                    <a:pt x="72" y="196"/>
                  </a:lnTo>
                  <a:lnTo>
                    <a:pt x="48" y="187"/>
                  </a:lnTo>
                  <a:lnTo>
                    <a:pt x="22" y="178"/>
                  </a:lnTo>
                  <a:lnTo>
                    <a:pt x="0" y="169"/>
                  </a:lnTo>
                  <a:lnTo>
                    <a:pt x="42" y="149"/>
                  </a:lnTo>
                  <a:lnTo>
                    <a:pt x="74" y="128"/>
                  </a:lnTo>
                  <a:lnTo>
                    <a:pt x="96" y="108"/>
                  </a:lnTo>
                  <a:lnTo>
                    <a:pt x="112" y="88"/>
                  </a:lnTo>
                  <a:lnTo>
                    <a:pt x="125" y="66"/>
                  </a:lnTo>
                  <a:lnTo>
                    <a:pt x="136" y="44"/>
                  </a:lnTo>
                  <a:lnTo>
                    <a:pt x="147" y="2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5" name="Freeform 72"/>
            <p:cNvSpPr>
              <a:spLocks/>
            </p:cNvSpPr>
            <p:nvPr/>
          </p:nvSpPr>
          <p:spPr bwMode="auto">
            <a:xfrm>
              <a:off x="2594" y="2111"/>
              <a:ext cx="123" cy="414"/>
            </a:xfrm>
            <a:custGeom>
              <a:avLst/>
              <a:gdLst>
                <a:gd name="T0" fmla="*/ 112 w 246"/>
                <a:gd name="T1" fmla="*/ 0 h 828"/>
                <a:gd name="T2" fmla="*/ 122 w 246"/>
                <a:gd name="T3" fmla="*/ 29 h 828"/>
                <a:gd name="T4" fmla="*/ 123 w 246"/>
                <a:gd name="T5" fmla="*/ 56 h 828"/>
                <a:gd name="T6" fmla="*/ 118 w 246"/>
                <a:gd name="T7" fmla="*/ 81 h 828"/>
                <a:gd name="T8" fmla="*/ 107 w 246"/>
                <a:gd name="T9" fmla="*/ 105 h 828"/>
                <a:gd name="T10" fmla="*/ 96 w 246"/>
                <a:gd name="T11" fmla="*/ 130 h 828"/>
                <a:gd name="T12" fmla="*/ 88 w 246"/>
                <a:gd name="T13" fmla="*/ 155 h 828"/>
                <a:gd name="T14" fmla="*/ 85 w 246"/>
                <a:gd name="T15" fmla="*/ 180 h 828"/>
                <a:gd name="T16" fmla="*/ 88 w 246"/>
                <a:gd name="T17" fmla="*/ 208 h 828"/>
                <a:gd name="T18" fmla="*/ 92 w 246"/>
                <a:gd name="T19" fmla="*/ 216 h 828"/>
                <a:gd name="T20" fmla="*/ 96 w 246"/>
                <a:gd name="T21" fmla="*/ 224 h 828"/>
                <a:gd name="T22" fmla="*/ 100 w 246"/>
                <a:gd name="T23" fmla="*/ 229 h 828"/>
                <a:gd name="T24" fmla="*/ 105 w 246"/>
                <a:gd name="T25" fmla="*/ 235 h 828"/>
                <a:gd name="T26" fmla="*/ 109 w 246"/>
                <a:gd name="T27" fmla="*/ 241 h 828"/>
                <a:gd name="T28" fmla="*/ 113 w 246"/>
                <a:gd name="T29" fmla="*/ 249 h 828"/>
                <a:gd name="T30" fmla="*/ 117 w 246"/>
                <a:gd name="T31" fmla="*/ 260 h 828"/>
                <a:gd name="T32" fmla="*/ 118 w 246"/>
                <a:gd name="T33" fmla="*/ 274 h 828"/>
                <a:gd name="T34" fmla="*/ 118 w 246"/>
                <a:gd name="T35" fmla="*/ 311 h 828"/>
                <a:gd name="T36" fmla="*/ 112 w 246"/>
                <a:gd name="T37" fmla="*/ 344 h 828"/>
                <a:gd name="T38" fmla="*/ 105 w 246"/>
                <a:gd name="T39" fmla="*/ 377 h 828"/>
                <a:gd name="T40" fmla="*/ 100 w 246"/>
                <a:gd name="T41" fmla="*/ 414 h 828"/>
                <a:gd name="T42" fmla="*/ 98 w 246"/>
                <a:gd name="T43" fmla="*/ 385 h 828"/>
                <a:gd name="T44" fmla="*/ 96 w 246"/>
                <a:gd name="T45" fmla="*/ 357 h 828"/>
                <a:gd name="T46" fmla="*/ 92 w 246"/>
                <a:gd name="T47" fmla="*/ 329 h 828"/>
                <a:gd name="T48" fmla="*/ 82 w 246"/>
                <a:gd name="T49" fmla="*/ 300 h 828"/>
                <a:gd name="T50" fmla="*/ 75 w 246"/>
                <a:gd name="T51" fmla="*/ 288 h 828"/>
                <a:gd name="T52" fmla="*/ 68 w 246"/>
                <a:gd name="T53" fmla="*/ 277 h 828"/>
                <a:gd name="T54" fmla="*/ 60 w 246"/>
                <a:gd name="T55" fmla="*/ 266 h 828"/>
                <a:gd name="T56" fmla="*/ 52 w 246"/>
                <a:gd name="T57" fmla="*/ 256 h 828"/>
                <a:gd name="T58" fmla="*/ 45 w 246"/>
                <a:gd name="T59" fmla="*/ 247 h 828"/>
                <a:gd name="T60" fmla="*/ 39 w 246"/>
                <a:gd name="T61" fmla="*/ 237 h 828"/>
                <a:gd name="T62" fmla="*/ 33 w 246"/>
                <a:gd name="T63" fmla="*/ 227 h 828"/>
                <a:gd name="T64" fmla="*/ 30 w 246"/>
                <a:gd name="T65" fmla="*/ 216 h 828"/>
                <a:gd name="T66" fmla="*/ 30 w 246"/>
                <a:gd name="T67" fmla="*/ 189 h 828"/>
                <a:gd name="T68" fmla="*/ 38 w 246"/>
                <a:gd name="T69" fmla="*/ 165 h 828"/>
                <a:gd name="T70" fmla="*/ 45 w 246"/>
                <a:gd name="T71" fmla="*/ 140 h 828"/>
                <a:gd name="T72" fmla="*/ 49 w 246"/>
                <a:gd name="T73" fmla="*/ 114 h 828"/>
                <a:gd name="T74" fmla="*/ 48 w 246"/>
                <a:gd name="T75" fmla="*/ 104 h 828"/>
                <a:gd name="T76" fmla="*/ 44 w 246"/>
                <a:gd name="T77" fmla="*/ 94 h 828"/>
                <a:gd name="T78" fmla="*/ 39 w 246"/>
                <a:gd name="T79" fmla="*/ 83 h 828"/>
                <a:gd name="T80" fmla="*/ 31 w 246"/>
                <a:gd name="T81" fmla="*/ 73 h 828"/>
                <a:gd name="T82" fmla="*/ 24 w 246"/>
                <a:gd name="T83" fmla="*/ 62 h 828"/>
                <a:gd name="T84" fmla="*/ 15 w 246"/>
                <a:gd name="T85" fmla="*/ 52 h 828"/>
                <a:gd name="T86" fmla="*/ 7 w 246"/>
                <a:gd name="T87" fmla="*/ 43 h 828"/>
                <a:gd name="T88" fmla="*/ 0 w 246"/>
                <a:gd name="T89" fmla="*/ 33 h 828"/>
                <a:gd name="T90" fmla="*/ 23 w 246"/>
                <a:gd name="T91" fmla="*/ 35 h 828"/>
                <a:gd name="T92" fmla="*/ 41 w 246"/>
                <a:gd name="T93" fmla="*/ 34 h 828"/>
                <a:gd name="T94" fmla="*/ 56 w 246"/>
                <a:gd name="T95" fmla="*/ 30 h 828"/>
                <a:gd name="T96" fmla="*/ 69 w 246"/>
                <a:gd name="T97" fmla="*/ 26 h 828"/>
                <a:gd name="T98" fmla="*/ 79 w 246"/>
                <a:gd name="T99" fmla="*/ 20 h 828"/>
                <a:gd name="T100" fmla="*/ 89 w 246"/>
                <a:gd name="T101" fmla="*/ 13 h 828"/>
                <a:gd name="T102" fmla="*/ 100 w 246"/>
                <a:gd name="T103" fmla="*/ 6 h 828"/>
                <a:gd name="T104" fmla="*/ 112 w 246"/>
                <a:gd name="T105" fmla="*/ 0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828"/>
                <a:gd name="T161" fmla="*/ 246 w 246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828">
                  <a:moveTo>
                    <a:pt x="224" y="0"/>
                  </a:moveTo>
                  <a:lnTo>
                    <a:pt x="244" y="59"/>
                  </a:lnTo>
                  <a:lnTo>
                    <a:pt x="246" y="112"/>
                  </a:lnTo>
                  <a:lnTo>
                    <a:pt x="235" y="162"/>
                  </a:lnTo>
                  <a:lnTo>
                    <a:pt x="214" y="211"/>
                  </a:lnTo>
                  <a:lnTo>
                    <a:pt x="192" y="259"/>
                  </a:lnTo>
                  <a:lnTo>
                    <a:pt x="176" y="309"/>
                  </a:lnTo>
                  <a:lnTo>
                    <a:pt x="169" y="360"/>
                  </a:lnTo>
                  <a:lnTo>
                    <a:pt x="176" y="417"/>
                  </a:lnTo>
                  <a:lnTo>
                    <a:pt x="183" y="433"/>
                  </a:lnTo>
                  <a:lnTo>
                    <a:pt x="191" y="448"/>
                  </a:lnTo>
                  <a:lnTo>
                    <a:pt x="200" y="459"/>
                  </a:lnTo>
                  <a:lnTo>
                    <a:pt x="209" y="470"/>
                  </a:lnTo>
                  <a:lnTo>
                    <a:pt x="218" y="483"/>
                  </a:lnTo>
                  <a:lnTo>
                    <a:pt x="225" y="498"/>
                  </a:lnTo>
                  <a:lnTo>
                    <a:pt x="233" y="520"/>
                  </a:lnTo>
                  <a:lnTo>
                    <a:pt x="236" y="547"/>
                  </a:lnTo>
                  <a:lnTo>
                    <a:pt x="235" y="621"/>
                  </a:lnTo>
                  <a:lnTo>
                    <a:pt x="224" y="687"/>
                  </a:lnTo>
                  <a:lnTo>
                    <a:pt x="209" y="753"/>
                  </a:lnTo>
                  <a:lnTo>
                    <a:pt x="200" y="828"/>
                  </a:lnTo>
                  <a:lnTo>
                    <a:pt x="196" y="769"/>
                  </a:lnTo>
                  <a:lnTo>
                    <a:pt x="192" y="714"/>
                  </a:lnTo>
                  <a:lnTo>
                    <a:pt x="183" y="657"/>
                  </a:lnTo>
                  <a:lnTo>
                    <a:pt x="163" y="600"/>
                  </a:lnTo>
                  <a:lnTo>
                    <a:pt x="150" y="575"/>
                  </a:lnTo>
                  <a:lnTo>
                    <a:pt x="136" y="553"/>
                  </a:lnTo>
                  <a:lnTo>
                    <a:pt x="119" y="532"/>
                  </a:lnTo>
                  <a:lnTo>
                    <a:pt x="104" y="512"/>
                  </a:lnTo>
                  <a:lnTo>
                    <a:pt x="90" y="494"/>
                  </a:lnTo>
                  <a:lnTo>
                    <a:pt x="77" y="474"/>
                  </a:lnTo>
                  <a:lnTo>
                    <a:pt x="66" y="454"/>
                  </a:lnTo>
                  <a:lnTo>
                    <a:pt x="60" y="432"/>
                  </a:lnTo>
                  <a:lnTo>
                    <a:pt x="60" y="378"/>
                  </a:lnTo>
                  <a:lnTo>
                    <a:pt x="75" y="329"/>
                  </a:lnTo>
                  <a:lnTo>
                    <a:pt x="90" y="279"/>
                  </a:lnTo>
                  <a:lnTo>
                    <a:pt x="97" y="228"/>
                  </a:lnTo>
                  <a:lnTo>
                    <a:pt x="95" y="208"/>
                  </a:lnTo>
                  <a:lnTo>
                    <a:pt x="88" y="187"/>
                  </a:lnTo>
                  <a:lnTo>
                    <a:pt x="77" y="165"/>
                  </a:lnTo>
                  <a:lnTo>
                    <a:pt x="62" y="145"/>
                  </a:lnTo>
                  <a:lnTo>
                    <a:pt x="47" y="125"/>
                  </a:lnTo>
                  <a:lnTo>
                    <a:pt x="31" y="105"/>
                  </a:lnTo>
                  <a:lnTo>
                    <a:pt x="14" y="85"/>
                  </a:lnTo>
                  <a:lnTo>
                    <a:pt x="0" y="65"/>
                  </a:lnTo>
                  <a:lnTo>
                    <a:pt x="46" y="70"/>
                  </a:lnTo>
                  <a:lnTo>
                    <a:pt x="82" y="68"/>
                  </a:lnTo>
                  <a:lnTo>
                    <a:pt x="112" y="61"/>
                  </a:lnTo>
                  <a:lnTo>
                    <a:pt x="137" y="52"/>
                  </a:lnTo>
                  <a:lnTo>
                    <a:pt x="158" y="39"/>
                  </a:lnTo>
                  <a:lnTo>
                    <a:pt x="178" y="26"/>
                  </a:lnTo>
                  <a:lnTo>
                    <a:pt x="200" y="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6" name="Freeform 73"/>
            <p:cNvSpPr>
              <a:spLocks/>
            </p:cNvSpPr>
            <p:nvPr/>
          </p:nvSpPr>
          <p:spPr bwMode="auto">
            <a:xfrm>
              <a:off x="2403" y="2137"/>
              <a:ext cx="171" cy="390"/>
            </a:xfrm>
            <a:custGeom>
              <a:avLst/>
              <a:gdLst>
                <a:gd name="T0" fmla="*/ 171 w 343"/>
                <a:gd name="T1" fmla="*/ 13 h 780"/>
                <a:gd name="T2" fmla="*/ 170 w 343"/>
                <a:gd name="T3" fmla="*/ 45 h 780"/>
                <a:gd name="T4" fmla="*/ 160 w 343"/>
                <a:gd name="T5" fmla="*/ 70 h 780"/>
                <a:gd name="T6" fmla="*/ 145 w 343"/>
                <a:gd name="T7" fmla="*/ 91 h 780"/>
                <a:gd name="T8" fmla="*/ 127 w 343"/>
                <a:gd name="T9" fmla="*/ 109 h 780"/>
                <a:gd name="T10" fmla="*/ 107 w 343"/>
                <a:gd name="T11" fmla="*/ 127 h 780"/>
                <a:gd name="T12" fmla="*/ 90 w 343"/>
                <a:gd name="T13" fmla="*/ 147 h 780"/>
                <a:gd name="T14" fmla="*/ 76 w 343"/>
                <a:gd name="T15" fmla="*/ 170 h 780"/>
                <a:gd name="T16" fmla="*/ 69 w 343"/>
                <a:gd name="T17" fmla="*/ 197 h 780"/>
                <a:gd name="T18" fmla="*/ 70 w 343"/>
                <a:gd name="T19" fmla="*/ 214 h 780"/>
                <a:gd name="T20" fmla="*/ 74 w 343"/>
                <a:gd name="T21" fmla="*/ 227 h 780"/>
                <a:gd name="T22" fmla="*/ 76 w 343"/>
                <a:gd name="T23" fmla="*/ 244 h 780"/>
                <a:gd name="T24" fmla="*/ 71 w 343"/>
                <a:gd name="T25" fmla="*/ 269 h 780"/>
                <a:gd name="T26" fmla="*/ 64 w 343"/>
                <a:gd name="T27" fmla="*/ 287 h 780"/>
                <a:gd name="T28" fmla="*/ 56 w 343"/>
                <a:gd name="T29" fmla="*/ 303 h 780"/>
                <a:gd name="T30" fmla="*/ 48 w 343"/>
                <a:gd name="T31" fmla="*/ 318 h 780"/>
                <a:gd name="T32" fmla="*/ 38 w 343"/>
                <a:gd name="T33" fmla="*/ 330 h 780"/>
                <a:gd name="T34" fmla="*/ 28 w 343"/>
                <a:gd name="T35" fmla="*/ 344 h 780"/>
                <a:gd name="T36" fmla="*/ 18 w 343"/>
                <a:gd name="T37" fmla="*/ 358 h 780"/>
                <a:gd name="T38" fmla="*/ 9 w 343"/>
                <a:gd name="T39" fmla="*/ 374 h 780"/>
                <a:gd name="T40" fmla="*/ 0 w 343"/>
                <a:gd name="T41" fmla="*/ 390 h 780"/>
                <a:gd name="T42" fmla="*/ 5 w 343"/>
                <a:gd name="T43" fmla="*/ 376 h 780"/>
                <a:gd name="T44" fmla="*/ 9 w 343"/>
                <a:gd name="T45" fmla="*/ 363 h 780"/>
                <a:gd name="T46" fmla="*/ 14 w 343"/>
                <a:gd name="T47" fmla="*/ 350 h 780"/>
                <a:gd name="T48" fmla="*/ 18 w 343"/>
                <a:gd name="T49" fmla="*/ 337 h 780"/>
                <a:gd name="T50" fmla="*/ 22 w 343"/>
                <a:gd name="T51" fmla="*/ 323 h 780"/>
                <a:gd name="T52" fmla="*/ 26 w 343"/>
                <a:gd name="T53" fmla="*/ 309 h 780"/>
                <a:gd name="T54" fmla="*/ 27 w 343"/>
                <a:gd name="T55" fmla="*/ 295 h 780"/>
                <a:gd name="T56" fmla="*/ 27 w 343"/>
                <a:gd name="T57" fmla="*/ 279 h 780"/>
                <a:gd name="T58" fmla="*/ 24 w 343"/>
                <a:gd name="T59" fmla="*/ 251 h 780"/>
                <a:gd name="T60" fmla="*/ 16 w 343"/>
                <a:gd name="T61" fmla="*/ 226 h 780"/>
                <a:gd name="T62" fmla="*/ 12 w 343"/>
                <a:gd name="T63" fmla="*/ 203 h 780"/>
                <a:gd name="T64" fmla="*/ 13 w 343"/>
                <a:gd name="T65" fmla="*/ 181 h 780"/>
                <a:gd name="T66" fmla="*/ 17 w 343"/>
                <a:gd name="T67" fmla="*/ 168 h 780"/>
                <a:gd name="T68" fmla="*/ 24 w 343"/>
                <a:gd name="T69" fmla="*/ 157 h 780"/>
                <a:gd name="T70" fmla="*/ 31 w 343"/>
                <a:gd name="T71" fmla="*/ 146 h 780"/>
                <a:gd name="T72" fmla="*/ 39 w 343"/>
                <a:gd name="T73" fmla="*/ 137 h 780"/>
                <a:gd name="T74" fmla="*/ 48 w 343"/>
                <a:gd name="T75" fmla="*/ 126 h 780"/>
                <a:gd name="T76" fmla="*/ 56 w 343"/>
                <a:gd name="T77" fmla="*/ 117 h 780"/>
                <a:gd name="T78" fmla="*/ 63 w 343"/>
                <a:gd name="T79" fmla="*/ 106 h 780"/>
                <a:gd name="T80" fmla="*/ 70 w 343"/>
                <a:gd name="T81" fmla="*/ 95 h 780"/>
                <a:gd name="T82" fmla="*/ 73 w 343"/>
                <a:gd name="T83" fmla="*/ 74 h 780"/>
                <a:gd name="T84" fmla="*/ 70 w 343"/>
                <a:gd name="T85" fmla="*/ 49 h 780"/>
                <a:gd name="T86" fmla="*/ 63 w 343"/>
                <a:gd name="T87" fmla="*/ 24 h 780"/>
                <a:gd name="T88" fmla="*/ 57 w 343"/>
                <a:gd name="T89" fmla="*/ 0 h 780"/>
                <a:gd name="T90" fmla="*/ 77 w 343"/>
                <a:gd name="T91" fmla="*/ 11 h 780"/>
                <a:gd name="T92" fmla="*/ 94 w 343"/>
                <a:gd name="T93" fmla="*/ 18 h 780"/>
                <a:gd name="T94" fmla="*/ 109 w 343"/>
                <a:gd name="T95" fmla="*/ 20 h 780"/>
                <a:gd name="T96" fmla="*/ 122 w 343"/>
                <a:gd name="T97" fmla="*/ 20 h 780"/>
                <a:gd name="T98" fmla="*/ 134 w 343"/>
                <a:gd name="T99" fmla="*/ 19 h 780"/>
                <a:gd name="T100" fmla="*/ 146 w 343"/>
                <a:gd name="T101" fmla="*/ 17 h 780"/>
                <a:gd name="T102" fmla="*/ 158 w 343"/>
                <a:gd name="T103" fmla="*/ 14 h 780"/>
                <a:gd name="T104" fmla="*/ 171 w 343"/>
                <a:gd name="T105" fmla="*/ 13 h 7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3"/>
                <a:gd name="T160" fmla="*/ 0 h 780"/>
                <a:gd name="T161" fmla="*/ 343 w 343"/>
                <a:gd name="T162" fmla="*/ 780 h 7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3" h="780">
                  <a:moveTo>
                    <a:pt x="343" y="27"/>
                  </a:moveTo>
                  <a:lnTo>
                    <a:pt x="340" y="90"/>
                  </a:lnTo>
                  <a:lnTo>
                    <a:pt x="321" y="139"/>
                  </a:lnTo>
                  <a:lnTo>
                    <a:pt x="290" y="181"/>
                  </a:lnTo>
                  <a:lnTo>
                    <a:pt x="254" y="218"/>
                  </a:lnTo>
                  <a:lnTo>
                    <a:pt x="215" y="255"/>
                  </a:lnTo>
                  <a:lnTo>
                    <a:pt x="180" y="293"/>
                  </a:lnTo>
                  <a:lnTo>
                    <a:pt x="153" y="339"/>
                  </a:lnTo>
                  <a:lnTo>
                    <a:pt x="138" y="394"/>
                  </a:lnTo>
                  <a:lnTo>
                    <a:pt x="140" y="429"/>
                  </a:lnTo>
                  <a:lnTo>
                    <a:pt x="149" y="455"/>
                  </a:lnTo>
                  <a:lnTo>
                    <a:pt x="153" y="488"/>
                  </a:lnTo>
                  <a:lnTo>
                    <a:pt x="142" y="537"/>
                  </a:lnTo>
                  <a:lnTo>
                    <a:pt x="129" y="574"/>
                  </a:lnTo>
                  <a:lnTo>
                    <a:pt x="112" y="605"/>
                  </a:lnTo>
                  <a:lnTo>
                    <a:pt x="96" y="635"/>
                  </a:lnTo>
                  <a:lnTo>
                    <a:pt x="77" y="660"/>
                  </a:lnTo>
                  <a:lnTo>
                    <a:pt x="57" y="688"/>
                  </a:lnTo>
                  <a:lnTo>
                    <a:pt x="37" y="715"/>
                  </a:lnTo>
                  <a:lnTo>
                    <a:pt x="19" y="747"/>
                  </a:lnTo>
                  <a:lnTo>
                    <a:pt x="0" y="780"/>
                  </a:lnTo>
                  <a:lnTo>
                    <a:pt x="10" y="752"/>
                  </a:lnTo>
                  <a:lnTo>
                    <a:pt x="19" y="726"/>
                  </a:lnTo>
                  <a:lnTo>
                    <a:pt x="28" y="699"/>
                  </a:lnTo>
                  <a:lnTo>
                    <a:pt x="37" y="673"/>
                  </a:lnTo>
                  <a:lnTo>
                    <a:pt x="44" y="646"/>
                  </a:lnTo>
                  <a:lnTo>
                    <a:pt x="52" y="618"/>
                  </a:lnTo>
                  <a:lnTo>
                    <a:pt x="55" y="589"/>
                  </a:lnTo>
                  <a:lnTo>
                    <a:pt x="55" y="558"/>
                  </a:lnTo>
                  <a:lnTo>
                    <a:pt x="48" y="503"/>
                  </a:lnTo>
                  <a:lnTo>
                    <a:pt x="33" y="453"/>
                  </a:lnTo>
                  <a:lnTo>
                    <a:pt x="24" y="407"/>
                  </a:lnTo>
                  <a:lnTo>
                    <a:pt x="26" y="361"/>
                  </a:lnTo>
                  <a:lnTo>
                    <a:pt x="35" y="336"/>
                  </a:lnTo>
                  <a:lnTo>
                    <a:pt x="48" y="313"/>
                  </a:lnTo>
                  <a:lnTo>
                    <a:pt x="63" y="291"/>
                  </a:lnTo>
                  <a:lnTo>
                    <a:pt x="79" y="273"/>
                  </a:lnTo>
                  <a:lnTo>
                    <a:pt x="96" y="253"/>
                  </a:lnTo>
                  <a:lnTo>
                    <a:pt x="112" y="235"/>
                  </a:lnTo>
                  <a:lnTo>
                    <a:pt x="127" y="213"/>
                  </a:lnTo>
                  <a:lnTo>
                    <a:pt x="140" y="189"/>
                  </a:lnTo>
                  <a:lnTo>
                    <a:pt x="147" y="148"/>
                  </a:lnTo>
                  <a:lnTo>
                    <a:pt x="140" y="99"/>
                  </a:lnTo>
                  <a:lnTo>
                    <a:pt x="127" y="49"/>
                  </a:lnTo>
                  <a:lnTo>
                    <a:pt x="114" y="0"/>
                  </a:lnTo>
                  <a:lnTo>
                    <a:pt x="155" y="22"/>
                  </a:lnTo>
                  <a:lnTo>
                    <a:pt x="189" y="35"/>
                  </a:lnTo>
                  <a:lnTo>
                    <a:pt x="219" y="40"/>
                  </a:lnTo>
                  <a:lnTo>
                    <a:pt x="244" y="40"/>
                  </a:lnTo>
                  <a:lnTo>
                    <a:pt x="268" y="38"/>
                  </a:lnTo>
                  <a:lnTo>
                    <a:pt x="292" y="33"/>
                  </a:lnTo>
                  <a:lnTo>
                    <a:pt x="316" y="29"/>
                  </a:lnTo>
                  <a:lnTo>
                    <a:pt x="343" y="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7" name="Freeform 74"/>
            <p:cNvSpPr>
              <a:spLocks/>
            </p:cNvSpPr>
            <p:nvPr/>
          </p:nvSpPr>
          <p:spPr bwMode="auto">
            <a:xfrm>
              <a:off x="2088" y="2054"/>
              <a:ext cx="350" cy="297"/>
            </a:xfrm>
            <a:custGeom>
              <a:avLst/>
              <a:gdLst>
                <a:gd name="T0" fmla="*/ 342 w 699"/>
                <a:gd name="T1" fmla="*/ 88 h 592"/>
                <a:gd name="T2" fmla="*/ 321 w 699"/>
                <a:gd name="T3" fmla="*/ 108 h 592"/>
                <a:gd name="T4" fmla="*/ 298 w 699"/>
                <a:gd name="T5" fmla="*/ 120 h 592"/>
                <a:gd name="T6" fmla="*/ 273 w 699"/>
                <a:gd name="T7" fmla="*/ 128 h 592"/>
                <a:gd name="T8" fmla="*/ 247 w 699"/>
                <a:gd name="T9" fmla="*/ 132 h 592"/>
                <a:gd name="T10" fmla="*/ 221 w 699"/>
                <a:gd name="T11" fmla="*/ 138 h 592"/>
                <a:gd name="T12" fmla="*/ 197 w 699"/>
                <a:gd name="T13" fmla="*/ 146 h 592"/>
                <a:gd name="T14" fmla="*/ 174 w 699"/>
                <a:gd name="T15" fmla="*/ 161 h 592"/>
                <a:gd name="T16" fmla="*/ 158 w 699"/>
                <a:gd name="T17" fmla="*/ 180 h 592"/>
                <a:gd name="T18" fmla="*/ 154 w 699"/>
                <a:gd name="T19" fmla="*/ 194 h 592"/>
                <a:gd name="T20" fmla="*/ 149 w 699"/>
                <a:gd name="T21" fmla="*/ 208 h 592"/>
                <a:gd name="T22" fmla="*/ 137 w 699"/>
                <a:gd name="T23" fmla="*/ 224 h 592"/>
                <a:gd name="T24" fmla="*/ 110 w 699"/>
                <a:gd name="T25" fmla="*/ 245 h 592"/>
                <a:gd name="T26" fmla="*/ 80 w 699"/>
                <a:gd name="T27" fmla="*/ 261 h 592"/>
                <a:gd name="T28" fmla="*/ 50 w 699"/>
                <a:gd name="T29" fmla="*/ 274 h 592"/>
                <a:gd name="T30" fmla="*/ 18 w 699"/>
                <a:gd name="T31" fmla="*/ 288 h 592"/>
                <a:gd name="T32" fmla="*/ 11 w 699"/>
                <a:gd name="T33" fmla="*/ 288 h 592"/>
                <a:gd name="T34" fmla="*/ 34 w 699"/>
                <a:gd name="T35" fmla="*/ 270 h 592"/>
                <a:gd name="T36" fmla="*/ 56 w 699"/>
                <a:gd name="T37" fmla="*/ 253 h 592"/>
                <a:gd name="T38" fmla="*/ 76 w 699"/>
                <a:gd name="T39" fmla="*/ 231 h 592"/>
                <a:gd name="T40" fmla="*/ 91 w 699"/>
                <a:gd name="T41" fmla="*/ 205 h 592"/>
                <a:gd name="T42" fmla="*/ 100 w 699"/>
                <a:gd name="T43" fmla="*/ 180 h 592"/>
                <a:gd name="T44" fmla="*/ 108 w 699"/>
                <a:gd name="T45" fmla="*/ 157 h 592"/>
                <a:gd name="T46" fmla="*/ 118 w 699"/>
                <a:gd name="T47" fmla="*/ 137 h 592"/>
                <a:gd name="T48" fmla="*/ 136 w 699"/>
                <a:gd name="T49" fmla="*/ 119 h 592"/>
                <a:gd name="T50" fmla="*/ 160 w 699"/>
                <a:gd name="T51" fmla="*/ 109 h 592"/>
                <a:gd name="T52" fmla="*/ 185 w 699"/>
                <a:gd name="T53" fmla="*/ 102 h 592"/>
                <a:gd name="T54" fmla="*/ 209 w 699"/>
                <a:gd name="T55" fmla="*/ 93 h 592"/>
                <a:gd name="T56" fmla="*/ 228 w 699"/>
                <a:gd name="T57" fmla="*/ 80 h 592"/>
                <a:gd name="T58" fmla="*/ 240 w 699"/>
                <a:gd name="T59" fmla="*/ 61 h 592"/>
                <a:gd name="T60" fmla="*/ 249 w 699"/>
                <a:gd name="T61" fmla="*/ 37 h 592"/>
                <a:gd name="T62" fmla="*/ 256 w 699"/>
                <a:gd name="T63" fmla="*/ 12 h 592"/>
                <a:gd name="T64" fmla="*/ 271 w 699"/>
                <a:gd name="T65" fmla="*/ 20 h 592"/>
                <a:gd name="T66" fmla="*/ 293 w 699"/>
                <a:gd name="T67" fmla="*/ 46 h 592"/>
                <a:gd name="T68" fmla="*/ 315 w 699"/>
                <a:gd name="T69" fmla="*/ 59 h 592"/>
                <a:gd name="T70" fmla="*/ 338 w 699"/>
                <a:gd name="T71" fmla="*/ 68 h 5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9"/>
                <a:gd name="T109" fmla="*/ 0 h 592"/>
                <a:gd name="T110" fmla="*/ 699 w 699"/>
                <a:gd name="T111" fmla="*/ 592 h 5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9" h="592">
                  <a:moveTo>
                    <a:pt x="699" y="148"/>
                  </a:moveTo>
                  <a:lnTo>
                    <a:pt x="683" y="176"/>
                  </a:lnTo>
                  <a:lnTo>
                    <a:pt x="662" y="198"/>
                  </a:lnTo>
                  <a:lnTo>
                    <a:pt x="642" y="216"/>
                  </a:lnTo>
                  <a:lnTo>
                    <a:pt x="618" y="229"/>
                  </a:lnTo>
                  <a:lnTo>
                    <a:pt x="596" y="240"/>
                  </a:lnTo>
                  <a:lnTo>
                    <a:pt x="571" y="247"/>
                  </a:lnTo>
                  <a:lnTo>
                    <a:pt x="545" y="255"/>
                  </a:lnTo>
                  <a:lnTo>
                    <a:pt x="519" y="258"/>
                  </a:lnTo>
                  <a:lnTo>
                    <a:pt x="494" y="264"/>
                  </a:lnTo>
                  <a:lnTo>
                    <a:pt x="468" y="269"/>
                  </a:lnTo>
                  <a:lnTo>
                    <a:pt x="442" y="275"/>
                  </a:lnTo>
                  <a:lnTo>
                    <a:pt x="417" y="282"/>
                  </a:lnTo>
                  <a:lnTo>
                    <a:pt x="393" y="291"/>
                  </a:lnTo>
                  <a:lnTo>
                    <a:pt x="369" y="304"/>
                  </a:lnTo>
                  <a:lnTo>
                    <a:pt x="347" y="321"/>
                  </a:lnTo>
                  <a:lnTo>
                    <a:pt x="327" y="343"/>
                  </a:lnTo>
                  <a:lnTo>
                    <a:pt x="316" y="359"/>
                  </a:lnTo>
                  <a:lnTo>
                    <a:pt x="310" y="374"/>
                  </a:lnTo>
                  <a:lnTo>
                    <a:pt x="307" y="387"/>
                  </a:lnTo>
                  <a:lnTo>
                    <a:pt x="303" y="401"/>
                  </a:lnTo>
                  <a:lnTo>
                    <a:pt x="297" y="414"/>
                  </a:lnTo>
                  <a:lnTo>
                    <a:pt x="288" y="431"/>
                  </a:lnTo>
                  <a:lnTo>
                    <a:pt x="274" y="447"/>
                  </a:lnTo>
                  <a:lnTo>
                    <a:pt x="252" y="466"/>
                  </a:lnTo>
                  <a:lnTo>
                    <a:pt x="220" y="488"/>
                  </a:lnTo>
                  <a:lnTo>
                    <a:pt x="189" y="506"/>
                  </a:lnTo>
                  <a:lnTo>
                    <a:pt x="160" y="521"/>
                  </a:lnTo>
                  <a:lnTo>
                    <a:pt x="129" y="534"/>
                  </a:lnTo>
                  <a:lnTo>
                    <a:pt x="99" y="546"/>
                  </a:lnTo>
                  <a:lnTo>
                    <a:pt x="66" y="559"/>
                  </a:lnTo>
                  <a:lnTo>
                    <a:pt x="35" y="574"/>
                  </a:lnTo>
                  <a:lnTo>
                    <a:pt x="0" y="592"/>
                  </a:lnTo>
                  <a:lnTo>
                    <a:pt x="22" y="574"/>
                  </a:lnTo>
                  <a:lnTo>
                    <a:pt x="46" y="557"/>
                  </a:lnTo>
                  <a:lnTo>
                    <a:pt x="68" y="539"/>
                  </a:lnTo>
                  <a:lnTo>
                    <a:pt x="90" y="523"/>
                  </a:lnTo>
                  <a:lnTo>
                    <a:pt x="112" y="504"/>
                  </a:lnTo>
                  <a:lnTo>
                    <a:pt x="132" y="484"/>
                  </a:lnTo>
                  <a:lnTo>
                    <a:pt x="151" y="460"/>
                  </a:lnTo>
                  <a:lnTo>
                    <a:pt x="169" y="434"/>
                  </a:lnTo>
                  <a:lnTo>
                    <a:pt x="182" y="409"/>
                  </a:lnTo>
                  <a:lnTo>
                    <a:pt x="191" y="385"/>
                  </a:lnTo>
                  <a:lnTo>
                    <a:pt x="200" y="359"/>
                  </a:lnTo>
                  <a:lnTo>
                    <a:pt x="208" y="335"/>
                  </a:lnTo>
                  <a:lnTo>
                    <a:pt x="215" y="313"/>
                  </a:lnTo>
                  <a:lnTo>
                    <a:pt x="224" y="291"/>
                  </a:lnTo>
                  <a:lnTo>
                    <a:pt x="235" y="273"/>
                  </a:lnTo>
                  <a:lnTo>
                    <a:pt x="250" y="255"/>
                  </a:lnTo>
                  <a:lnTo>
                    <a:pt x="272" y="238"/>
                  </a:lnTo>
                  <a:lnTo>
                    <a:pt x="296" y="225"/>
                  </a:lnTo>
                  <a:lnTo>
                    <a:pt x="319" y="218"/>
                  </a:lnTo>
                  <a:lnTo>
                    <a:pt x="343" y="211"/>
                  </a:lnTo>
                  <a:lnTo>
                    <a:pt x="369" y="203"/>
                  </a:lnTo>
                  <a:lnTo>
                    <a:pt x="393" y="196"/>
                  </a:lnTo>
                  <a:lnTo>
                    <a:pt x="417" y="185"/>
                  </a:lnTo>
                  <a:lnTo>
                    <a:pt x="440" y="172"/>
                  </a:lnTo>
                  <a:lnTo>
                    <a:pt x="455" y="159"/>
                  </a:lnTo>
                  <a:lnTo>
                    <a:pt x="468" y="141"/>
                  </a:lnTo>
                  <a:lnTo>
                    <a:pt x="479" y="121"/>
                  </a:lnTo>
                  <a:lnTo>
                    <a:pt x="488" y="97"/>
                  </a:lnTo>
                  <a:lnTo>
                    <a:pt x="497" y="73"/>
                  </a:lnTo>
                  <a:lnTo>
                    <a:pt x="505" y="47"/>
                  </a:lnTo>
                  <a:lnTo>
                    <a:pt x="512" y="23"/>
                  </a:lnTo>
                  <a:lnTo>
                    <a:pt x="519" y="0"/>
                  </a:lnTo>
                  <a:lnTo>
                    <a:pt x="541" y="40"/>
                  </a:lnTo>
                  <a:lnTo>
                    <a:pt x="563" y="69"/>
                  </a:lnTo>
                  <a:lnTo>
                    <a:pt x="585" y="91"/>
                  </a:lnTo>
                  <a:lnTo>
                    <a:pt x="607" y="106"/>
                  </a:lnTo>
                  <a:lnTo>
                    <a:pt x="629" y="117"/>
                  </a:lnTo>
                  <a:lnTo>
                    <a:pt x="653" y="126"/>
                  </a:lnTo>
                  <a:lnTo>
                    <a:pt x="675" y="135"/>
                  </a:lnTo>
                  <a:lnTo>
                    <a:pt x="699" y="14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8" name="Freeform 75"/>
            <p:cNvSpPr>
              <a:spLocks/>
            </p:cNvSpPr>
            <p:nvPr/>
          </p:nvSpPr>
          <p:spPr bwMode="auto">
            <a:xfrm>
              <a:off x="1924" y="1936"/>
              <a:ext cx="412" cy="147"/>
            </a:xfrm>
            <a:custGeom>
              <a:avLst/>
              <a:gdLst>
                <a:gd name="T0" fmla="*/ 398 w 824"/>
                <a:gd name="T1" fmla="*/ 116 h 293"/>
                <a:gd name="T2" fmla="*/ 372 w 824"/>
                <a:gd name="T3" fmla="*/ 124 h 293"/>
                <a:gd name="T4" fmla="*/ 345 w 824"/>
                <a:gd name="T5" fmla="*/ 124 h 293"/>
                <a:gd name="T6" fmla="*/ 320 w 824"/>
                <a:gd name="T7" fmla="*/ 119 h 293"/>
                <a:gd name="T8" fmla="*/ 295 w 824"/>
                <a:gd name="T9" fmla="*/ 110 h 293"/>
                <a:gd name="T10" fmla="*/ 270 w 824"/>
                <a:gd name="T11" fmla="*/ 103 h 293"/>
                <a:gd name="T12" fmla="*/ 243 w 824"/>
                <a:gd name="T13" fmla="*/ 99 h 293"/>
                <a:gd name="T14" fmla="*/ 216 w 824"/>
                <a:gd name="T15" fmla="*/ 102 h 293"/>
                <a:gd name="T16" fmla="*/ 195 w 824"/>
                <a:gd name="T17" fmla="*/ 111 h 293"/>
                <a:gd name="T18" fmla="*/ 183 w 824"/>
                <a:gd name="T19" fmla="*/ 121 h 293"/>
                <a:gd name="T20" fmla="*/ 173 w 824"/>
                <a:gd name="T21" fmla="*/ 131 h 293"/>
                <a:gd name="T22" fmla="*/ 154 w 824"/>
                <a:gd name="T23" fmla="*/ 140 h 293"/>
                <a:gd name="T24" fmla="*/ 121 w 824"/>
                <a:gd name="T25" fmla="*/ 146 h 293"/>
                <a:gd name="T26" fmla="*/ 86 w 824"/>
                <a:gd name="T27" fmla="*/ 146 h 293"/>
                <a:gd name="T28" fmla="*/ 54 w 824"/>
                <a:gd name="T29" fmla="*/ 142 h 293"/>
                <a:gd name="T30" fmla="*/ 19 w 824"/>
                <a:gd name="T31" fmla="*/ 140 h 293"/>
                <a:gd name="T32" fmla="*/ 14 w 824"/>
                <a:gd name="T33" fmla="*/ 137 h 293"/>
                <a:gd name="T34" fmla="*/ 42 w 824"/>
                <a:gd name="T35" fmla="*/ 132 h 293"/>
                <a:gd name="T36" fmla="*/ 70 w 824"/>
                <a:gd name="T37" fmla="*/ 127 h 293"/>
                <a:gd name="T38" fmla="*/ 97 w 824"/>
                <a:gd name="T39" fmla="*/ 118 h 293"/>
                <a:gd name="T40" fmla="*/ 122 w 824"/>
                <a:gd name="T41" fmla="*/ 102 h 293"/>
                <a:gd name="T42" fmla="*/ 142 w 824"/>
                <a:gd name="T43" fmla="*/ 85 h 293"/>
                <a:gd name="T44" fmla="*/ 160 w 824"/>
                <a:gd name="T45" fmla="*/ 67 h 293"/>
                <a:gd name="T46" fmla="*/ 178 w 824"/>
                <a:gd name="T47" fmla="*/ 54 h 293"/>
                <a:gd name="T48" fmla="*/ 203 w 824"/>
                <a:gd name="T49" fmla="*/ 47 h 293"/>
                <a:gd name="T50" fmla="*/ 228 w 824"/>
                <a:gd name="T51" fmla="*/ 49 h 293"/>
                <a:gd name="T52" fmla="*/ 253 w 824"/>
                <a:gd name="T53" fmla="*/ 54 h 293"/>
                <a:gd name="T54" fmla="*/ 279 w 824"/>
                <a:gd name="T55" fmla="*/ 58 h 293"/>
                <a:gd name="T56" fmla="*/ 302 w 824"/>
                <a:gd name="T57" fmla="*/ 55 h 293"/>
                <a:gd name="T58" fmla="*/ 321 w 824"/>
                <a:gd name="T59" fmla="*/ 44 h 293"/>
                <a:gd name="T60" fmla="*/ 340 w 824"/>
                <a:gd name="T61" fmla="*/ 27 h 293"/>
                <a:gd name="T62" fmla="*/ 359 w 824"/>
                <a:gd name="T63" fmla="*/ 8 h 293"/>
                <a:gd name="T64" fmla="*/ 368 w 824"/>
                <a:gd name="T65" fmla="*/ 23 h 293"/>
                <a:gd name="T66" fmla="*/ 376 w 824"/>
                <a:gd name="T67" fmla="*/ 55 h 293"/>
                <a:gd name="T68" fmla="*/ 389 w 824"/>
                <a:gd name="T69" fmla="*/ 77 h 293"/>
                <a:gd name="T70" fmla="*/ 405 w 824"/>
                <a:gd name="T71" fmla="*/ 96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4"/>
                <a:gd name="T109" fmla="*/ 0 h 293"/>
                <a:gd name="T110" fmla="*/ 824 w 824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4" h="293">
                  <a:moveTo>
                    <a:pt x="824" y="214"/>
                  </a:moveTo>
                  <a:lnTo>
                    <a:pt x="796" y="231"/>
                  </a:lnTo>
                  <a:lnTo>
                    <a:pt x="768" y="242"/>
                  </a:lnTo>
                  <a:lnTo>
                    <a:pt x="743" y="248"/>
                  </a:lnTo>
                  <a:lnTo>
                    <a:pt x="715" y="249"/>
                  </a:lnTo>
                  <a:lnTo>
                    <a:pt x="690" y="248"/>
                  </a:lnTo>
                  <a:lnTo>
                    <a:pt x="664" y="244"/>
                  </a:lnTo>
                  <a:lnTo>
                    <a:pt x="640" y="237"/>
                  </a:lnTo>
                  <a:lnTo>
                    <a:pt x="614" y="229"/>
                  </a:lnTo>
                  <a:lnTo>
                    <a:pt x="589" y="220"/>
                  </a:lnTo>
                  <a:lnTo>
                    <a:pt x="565" y="213"/>
                  </a:lnTo>
                  <a:lnTo>
                    <a:pt x="539" y="205"/>
                  </a:lnTo>
                  <a:lnTo>
                    <a:pt x="514" y="200"/>
                  </a:lnTo>
                  <a:lnTo>
                    <a:pt x="486" y="198"/>
                  </a:lnTo>
                  <a:lnTo>
                    <a:pt x="460" y="198"/>
                  </a:lnTo>
                  <a:lnTo>
                    <a:pt x="433" y="203"/>
                  </a:lnTo>
                  <a:lnTo>
                    <a:pt x="405" y="213"/>
                  </a:lnTo>
                  <a:lnTo>
                    <a:pt x="389" y="222"/>
                  </a:lnTo>
                  <a:lnTo>
                    <a:pt x="376" y="231"/>
                  </a:lnTo>
                  <a:lnTo>
                    <a:pt x="365" y="242"/>
                  </a:lnTo>
                  <a:lnTo>
                    <a:pt x="356" y="251"/>
                  </a:lnTo>
                  <a:lnTo>
                    <a:pt x="345" y="262"/>
                  </a:lnTo>
                  <a:lnTo>
                    <a:pt x="328" y="271"/>
                  </a:lnTo>
                  <a:lnTo>
                    <a:pt x="308" y="279"/>
                  </a:lnTo>
                  <a:lnTo>
                    <a:pt x="281" y="286"/>
                  </a:lnTo>
                  <a:lnTo>
                    <a:pt x="242" y="292"/>
                  </a:lnTo>
                  <a:lnTo>
                    <a:pt x="207" y="293"/>
                  </a:lnTo>
                  <a:lnTo>
                    <a:pt x="172" y="292"/>
                  </a:lnTo>
                  <a:lnTo>
                    <a:pt x="141" y="288"/>
                  </a:lnTo>
                  <a:lnTo>
                    <a:pt x="108" y="284"/>
                  </a:lnTo>
                  <a:lnTo>
                    <a:pt x="73" y="281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29" y="273"/>
                  </a:lnTo>
                  <a:lnTo>
                    <a:pt x="57" y="270"/>
                  </a:lnTo>
                  <a:lnTo>
                    <a:pt x="84" y="264"/>
                  </a:lnTo>
                  <a:lnTo>
                    <a:pt x="112" y="260"/>
                  </a:lnTo>
                  <a:lnTo>
                    <a:pt x="139" y="253"/>
                  </a:lnTo>
                  <a:lnTo>
                    <a:pt x="167" y="246"/>
                  </a:lnTo>
                  <a:lnTo>
                    <a:pt x="193" y="235"/>
                  </a:lnTo>
                  <a:lnTo>
                    <a:pt x="220" y="220"/>
                  </a:lnTo>
                  <a:lnTo>
                    <a:pt x="244" y="203"/>
                  </a:lnTo>
                  <a:lnTo>
                    <a:pt x="264" y="187"/>
                  </a:lnTo>
                  <a:lnTo>
                    <a:pt x="284" y="169"/>
                  </a:lnTo>
                  <a:lnTo>
                    <a:pt x="303" y="150"/>
                  </a:lnTo>
                  <a:lnTo>
                    <a:pt x="319" y="134"/>
                  </a:lnTo>
                  <a:lnTo>
                    <a:pt x="337" y="119"/>
                  </a:lnTo>
                  <a:lnTo>
                    <a:pt x="356" y="108"/>
                  </a:lnTo>
                  <a:lnTo>
                    <a:pt x="378" y="99"/>
                  </a:lnTo>
                  <a:lnTo>
                    <a:pt x="405" y="93"/>
                  </a:lnTo>
                  <a:lnTo>
                    <a:pt x="431" y="93"/>
                  </a:lnTo>
                  <a:lnTo>
                    <a:pt x="457" y="97"/>
                  </a:lnTo>
                  <a:lnTo>
                    <a:pt x="482" y="103"/>
                  </a:lnTo>
                  <a:lnTo>
                    <a:pt x="506" y="108"/>
                  </a:lnTo>
                  <a:lnTo>
                    <a:pt x="532" y="114"/>
                  </a:lnTo>
                  <a:lnTo>
                    <a:pt x="558" y="115"/>
                  </a:lnTo>
                  <a:lnTo>
                    <a:pt x="585" y="115"/>
                  </a:lnTo>
                  <a:lnTo>
                    <a:pt x="603" y="110"/>
                  </a:lnTo>
                  <a:lnTo>
                    <a:pt x="624" y="101"/>
                  </a:lnTo>
                  <a:lnTo>
                    <a:pt x="642" y="88"/>
                  </a:lnTo>
                  <a:lnTo>
                    <a:pt x="662" y="71"/>
                  </a:lnTo>
                  <a:lnTo>
                    <a:pt x="680" y="53"/>
                  </a:lnTo>
                  <a:lnTo>
                    <a:pt x="699" y="35"/>
                  </a:lnTo>
                  <a:lnTo>
                    <a:pt x="717" y="16"/>
                  </a:lnTo>
                  <a:lnTo>
                    <a:pt x="735" y="0"/>
                  </a:lnTo>
                  <a:lnTo>
                    <a:pt x="735" y="46"/>
                  </a:lnTo>
                  <a:lnTo>
                    <a:pt x="741" y="82"/>
                  </a:lnTo>
                  <a:lnTo>
                    <a:pt x="752" y="110"/>
                  </a:lnTo>
                  <a:lnTo>
                    <a:pt x="763" y="134"/>
                  </a:lnTo>
                  <a:lnTo>
                    <a:pt x="778" y="154"/>
                  </a:lnTo>
                  <a:lnTo>
                    <a:pt x="794" y="172"/>
                  </a:lnTo>
                  <a:lnTo>
                    <a:pt x="809" y="192"/>
                  </a:lnTo>
                  <a:lnTo>
                    <a:pt x="824" y="21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09" name="Freeform 76"/>
            <p:cNvSpPr>
              <a:spLocks/>
            </p:cNvSpPr>
            <p:nvPr/>
          </p:nvSpPr>
          <p:spPr bwMode="auto">
            <a:xfrm>
              <a:off x="1908" y="1745"/>
              <a:ext cx="391" cy="167"/>
            </a:xfrm>
            <a:custGeom>
              <a:avLst/>
              <a:gdLst>
                <a:gd name="T0" fmla="*/ 363 w 781"/>
                <a:gd name="T1" fmla="*/ 167 h 334"/>
                <a:gd name="T2" fmla="*/ 336 w 781"/>
                <a:gd name="T3" fmla="*/ 161 h 334"/>
                <a:gd name="T4" fmla="*/ 313 w 781"/>
                <a:gd name="T5" fmla="*/ 149 h 334"/>
                <a:gd name="T6" fmla="*/ 293 w 781"/>
                <a:gd name="T7" fmla="*/ 131 h 334"/>
                <a:gd name="T8" fmla="*/ 274 w 781"/>
                <a:gd name="T9" fmla="*/ 113 h 334"/>
                <a:gd name="T10" fmla="*/ 255 w 781"/>
                <a:gd name="T11" fmla="*/ 94 h 334"/>
                <a:gd name="T12" fmla="*/ 234 w 781"/>
                <a:gd name="T13" fmla="*/ 79 h 334"/>
                <a:gd name="T14" fmla="*/ 209 w 781"/>
                <a:gd name="T15" fmla="*/ 69 h 334"/>
                <a:gd name="T16" fmla="*/ 185 w 781"/>
                <a:gd name="T17" fmla="*/ 66 h 334"/>
                <a:gd name="T18" fmla="*/ 171 w 781"/>
                <a:gd name="T19" fmla="*/ 70 h 334"/>
                <a:gd name="T20" fmla="*/ 157 w 781"/>
                <a:gd name="T21" fmla="*/ 74 h 334"/>
                <a:gd name="T22" fmla="*/ 137 w 781"/>
                <a:gd name="T23" fmla="*/ 74 h 334"/>
                <a:gd name="T24" fmla="*/ 105 w 781"/>
                <a:gd name="T25" fmla="*/ 63 h 334"/>
                <a:gd name="T26" fmla="*/ 74 w 781"/>
                <a:gd name="T27" fmla="*/ 47 h 334"/>
                <a:gd name="T28" fmla="*/ 47 w 781"/>
                <a:gd name="T29" fmla="*/ 28 h 334"/>
                <a:gd name="T30" fmla="*/ 18 w 781"/>
                <a:gd name="T31" fmla="*/ 9 h 334"/>
                <a:gd name="T32" fmla="*/ 14 w 781"/>
                <a:gd name="T33" fmla="*/ 5 h 334"/>
                <a:gd name="T34" fmla="*/ 40 w 781"/>
                <a:gd name="T35" fmla="*/ 14 h 334"/>
                <a:gd name="T36" fmla="*/ 68 w 781"/>
                <a:gd name="T37" fmla="*/ 21 h 334"/>
                <a:gd name="T38" fmla="*/ 96 w 781"/>
                <a:gd name="T39" fmla="*/ 25 h 334"/>
                <a:gd name="T40" fmla="*/ 126 w 781"/>
                <a:gd name="T41" fmla="*/ 24 h 334"/>
                <a:gd name="T42" fmla="*/ 152 w 781"/>
                <a:gd name="T43" fmla="*/ 19 h 334"/>
                <a:gd name="T44" fmla="*/ 176 w 781"/>
                <a:gd name="T45" fmla="*/ 11 h 334"/>
                <a:gd name="T46" fmla="*/ 199 w 781"/>
                <a:gd name="T47" fmla="*/ 9 h 334"/>
                <a:gd name="T48" fmla="*/ 223 w 781"/>
                <a:gd name="T49" fmla="*/ 14 h 334"/>
                <a:gd name="T50" fmla="*/ 245 w 781"/>
                <a:gd name="T51" fmla="*/ 27 h 334"/>
                <a:gd name="T52" fmla="*/ 264 w 781"/>
                <a:gd name="T53" fmla="*/ 44 h 334"/>
                <a:gd name="T54" fmla="*/ 285 w 781"/>
                <a:gd name="T55" fmla="*/ 59 h 334"/>
                <a:gd name="T56" fmla="*/ 307 w 781"/>
                <a:gd name="T57" fmla="*/ 68 h 334"/>
                <a:gd name="T58" fmla="*/ 329 w 781"/>
                <a:gd name="T59" fmla="*/ 66 h 334"/>
                <a:gd name="T60" fmla="*/ 354 w 781"/>
                <a:gd name="T61" fmla="*/ 60 h 334"/>
                <a:gd name="T62" fmla="*/ 379 w 781"/>
                <a:gd name="T63" fmla="*/ 53 h 334"/>
                <a:gd name="T64" fmla="*/ 381 w 781"/>
                <a:gd name="T65" fmla="*/ 71 h 334"/>
                <a:gd name="T66" fmla="*/ 372 w 781"/>
                <a:gd name="T67" fmla="*/ 103 h 334"/>
                <a:gd name="T68" fmla="*/ 373 w 781"/>
                <a:gd name="T69" fmla="*/ 129 h 334"/>
                <a:gd name="T70" fmla="*/ 379 w 781"/>
                <a:gd name="T71" fmla="*/ 153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1"/>
                <a:gd name="T109" fmla="*/ 0 h 334"/>
                <a:gd name="T110" fmla="*/ 781 w 781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1" h="334">
                  <a:moveTo>
                    <a:pt x="759" y="332"/>
                  </a:moveTo>
                  <a:lnTo>
                    <a:pt x="726" y="334"/>
                  </a:lnTo>
                  <a:lnTo>
                    <a:pt x="697" y="330"/>
                  </a:lnTo>
                  <a:lnTo>
                    <a:pt x="671" y="321"/>
                  </a:lnTo>
                  <a:lnTo>
                    <a:pt x="647" y="310"/>
                  </a:lnTo>
                  <a:lnTo>
                    <a:pt x="625" y="297"/>
                  </a:lnTo>
                  <a:lnTo>
                    <a:pt x="605" y="281"/>
                  </a:lnTo>
                  <a:lnTo>
                    <a:pt x="585" y="262"/>
                  </a:lnTo>
                  <a:lnTo>
                    <a:pt x="567" y="244"/>
                  </a:lnTo>
                  <a:lnTo>
                    <a:pt x="548" y="226"/>
                  </a:lnTo>
                  <a:lnTo>
                    <a:pt x="530" y="207"/>
                  </a:lnTo>
                  <a:lnTo>
                    <a:pt x="510" y="189"/>
                  </a:lnTo>
                  <a:lnTo>
                    <a:pt x="489" y="173"/>
                  </a:lnTo>
                  <a:lnTo>
                    <a:pt x="467" y="158"/>
                  </a:lnTo>
                  <a:lnTo>
                    <a:pt x="444" y="145"/>
                  </a:lnTo>
                  <a:lnTo>
                    <a:pt x="418" y="138"/>
                  </a:lnTo>
                  <a:lnTo>
                    <a:pt x="389" y="132"/>
                  </a:lnTo>
                  <a:lnTo>
                    <a:pt x="370" y="132"/>
                  </a:lnTo>
                  <a:lnTo>
                    <a:pt x="354" y="134"/>
                  </a:lnTo>
                  <a:lnTo>
                    <a:pt x="341" y="140"/>
                  </a:lnTo>
                  <a:lnTo>
                    <a:pt x="328" y="143"/>
                  </a:lnTo>
                  <a:lnTo>
                    <a:pt x="313" y="147"/>
                  </a:lnTo>
                  <a:lnTo>
                    <a:pt x="295" y="149"/>
                  </a:lnTo>
                  <a:lnTo>
                    <a:pt x="273" y="147"/>
                  </a:lnTo>
                  <a:lnTo>
                    <a:pt x="246" y="140"/>
                  </a:lnTo>
                  <a:lnTo>
                    <a:pt x="209" y="127"/>
                  </a:lnTo>
                  <a:lnTo>
                    <a:pt x="178" y="110"/>
                  </a:lnTo>
                  <a:lnTo>
                    <a:pt x="148" y="94"/>
                  </a:lnTo>
                  <a:lnTo>
                    <a:pt x="121" y="75"/>
                  </a:lnTo>
                  <a:lnTo>
                    <a:pt x="93" y="57"/>
                  </a:lnTo>
                  <a:lnTo>
                    <a:pt x="64" y="37"/>
                  </a:lnTo>
                  <a:lnTo>
                    <a:pt x="35" y="18"/>
                  </a:lnTo>
                  <a:lnTo>
                    <a:pt x="0" y="0"/>
                  </a:lnTo>
                  <a:lnTo>
                    <a:pt x="27" y="9"/>
                  </a:lnTo>
                  <a:lnTo>
                    <a:pt x="55" y="18"/>
                  </a:lnTo>
                  <a:lnTo>
                    <a:pt x="80" y="28"/>
                  </a:lnTo>
                  <a:lnTo>
                    <a:pt x="108" y="37"/>
                  </a:lnTo>
                  <a:lnTo>
                    <a:pt x="135" y="42"/>
                  </a:lnTo>
                  <a:lnTo>
                    <a:pt x="163" y="48"/>
                  </a:lnTo>
                  <a:lnTo>
                    <a:pt x="192" y="51"/>
                  </a:lnTo>
                  <a:lnTo>
                    <a:pt x="224" y="51"/>
                  </a:lnTo>
                  <a:lnTo>
                    <a:pt x="251" y="48"/>
                  </a:lnTo>
                  <a:lnTo>
                    <a:pt x="279" y="42"/>
                  </a:lnTo>
                  <a:lnTo>
                    <a:pt x="304" y="37"/>
                  </a:lnTo>
                  <a:lnTo>
                    <a:pt x="328" y="29"/>
                  </a:lnTo>
                  <a:lnTo>
                    <a:pt x="352" y="22"/>
                  </a:lnTo>
                  <a:lnTo>
                    <a:pt x="374" y="18"/>
                  </a:lnTo>
                  <a:lnTo>
                    <a:pt x="398" y="17"/>
                  </a:lnTo>
                  <a:lnTo>
                    <a:pt x="420" y="18"/>
                  </a:lnTo>
                  <a:lnTo>
                    <a:pt x="445" y="28"/>
                  </a:lnTo>
                  <a:lnTo>
                    <a:pt x="469" y="40"/>
                  </a:lnTo>
                  <a:lnTo>
                    <a:pt x="489" y="55"/>
                  </a:lnTo>
                  <a:lnTo>
                    <a:pt x="510" y="72"/>
                  </a:lnTo>
                  <a:lnTo>
                    <a:pt x="528" y="88"/>
                  </a:lnTo>
                  <a:lnTo>
                    <a:pt x="548" y="105"/>
                  </a:lnTo>
                  <a:lnTo>
                    <a:pt x="570" y="118"/>
                  </a:lnTo>
                  <a:lnTo>
                    <a:pt x="594" y="130"/>
                  </a:lnTo>
                  <a:lnTo>
                    <a:pt x="614" y="136"/>
                  </a:lnTo>
                  <a:lnTo>
                    <a:pt x="636" y="136"/>
                  </a:lnTo>
                  <a:lnTo>
                    <a:pt x="658" y="132"/>
                  </a:lnTo>
                  <a:lnTo>
                    <a:pt x="682" y="129"/>
                  </a:lnTo>
                  <a:lnTo>
                    <a:pt x="708" y="121"/>
                  </a:lnTo>
                  <a:lnTo>
                    <a:pt x="733" y="114"/>
                  </a:lnTo>
                  <a:lnTo>
                    <a:pt x="757" y="106"/>
                  </a:lnTo>
                  <a:lnTo>
                    <a:pt x="781" y="101"/>
                  </a:lnTo>
                  <a:lnTo>
                    <a:pt x="761" y="141"/>
                  </a:lnTo>
                  <a:lnTo>
                    <a:pt x="748" y="176"/>
                  </a:lnTo>
                  <a:lnTo>
                    <a:pt x="743" y="206"/>
                  </a:lnTo>
                  <a:lnTo>
                    <a:pt x="743" y="231"/>
                  </a:lnTo>
                  <a:lnTo>
                    <a:pt x="746" y="257"/>
                  </a:lnTo>
                  <a:lnTo>
                    <a:pt x="752" y="281"/>
                  </a:lnTo>
                  <a:lnTo>
                    <a:pt x="757" y="305"/>
                  </a:lnTo>
                  <a:lnTo>
                    <a:pt x="759" y="33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10" name="Freeform 77"/>
            <p:cNvSpPr>
              <a:spLocks/>
            </p:cNvSpPr>
            <p:nvPr/>
          </p:nvSpPr>
          <p:spPr bwMode="auto">
            <a:xfrm>
              <a:off x="2068" y="1439"/>
              <a:ext cx="314" cy="334"/>
            </a:xfrm>
            <a:custGeom>
              <a:avLst/>
              <a:gdLst>
                <a:gd name="T0" fmla="*/ 219 w 627"/>
                <a:gd name="T1" fmla="*/ 317 h 666"/>
                <a:gd name="T2" fmla="*/ 191 w 627"/>
                <a:gd name="T3" fmla="*/ 273 h 666"/>
                <a:gd name="T4" fmla="*/ 177 w 627"/>
                <a:gd name="T5" fmla="*/ 223 h 666"/>
                <a:gd name="T6" fmla="*/ 156 w 627"/>
                <a:gd name="T7" fmla="*/ 175 h 666"/>
                <a:gd name="T8" fmla="*/ 128 w 627"/>
                <a:gd name="T9" fmla="*/ 150 h 666"/>
                <a:gd name="T10" fmla="*/ 113 w 627"/>
                <a:gd name="T11" fmla="*/ 145 h 666"/>
                <a:gd name="T12" fmla="*/ 99 w 627"/>
                <a:gd name="T13" fmla="*/ 142 h 666"/>
                <a:gd name="T14" fmla="*/ 82 w 627"/>
                <a:gd name="T15" fmla="*/ 131 h 666"/>
                <a:gd name="T16" fmla="*/ 60 w 627"/>
                <a:gd name="T17" fmla="*/ 107 h 666"/>
                <a:gd name="T18" fmla="*/ 41 w 627"/>
                <a:gd name="T19" fmla="*/ 77 h 666"/>
                <a:gd name="T20" fmla="*/ 27 w 627"/>
                <a:gd name="T21" fmla="*/ 48 h 666"/>
                <a:gd name="T22" fmla="*/ 10 w 627"/>
                <a:gd name="T23" fmla="*/ 17 h 666"/>
                <a:gd name="T24" fmla="*/ 10 w 627"/>
                <a:gd name="T25" fmla="*/ 11 h 666"/>
                <a:gd name="T26" fmla="*/ 29 w 627"/>
                <a:gd name="T27" fmla="*/ 32 h 666"/>
                <a:gd name="T28" fmla="*/ 49 w 627"/>
                <a:gd name="T29" fmla="*/ 53 h 666"/>
                <a:gd name="T30" fmla="*/ 71 w 627"/>
                <a:gd name="T31" fmla="*/ 71 h 666"/>
                <a:gd name="T32" fmla="*/ 97 w 627"/>
                <a:gd name="T33" fmla="*/ 84 h 666"/>
                <a:gd name="T34" fmla="*/ 123 w 627"/>
                <a:gd name="T35" fmla="*/ 91 h 666"/>
                <a:gd name="T36" fmla="*/ 147 w 627"/>
                <a:gd name="T37" fmla="*/ 97 h 666"/>
                <a:gd name="T38" fmla="*/ 167 w 627"/>
                <a:gd name="T39" fmla="*/ 107 h 666"/>
                <a:gd name="T40" fmla="*/ 185 w 627"/>
                <a:gd name="T41" fmla="*/ 123 h 666"/>
                <a:gd name="T42" fmla="*/ 198 w 627"/>
                <a:gd name="T43" fmla="*/ 146 h 666"/>
                <a:gd name="T44" fmla="*/ 207 w 627"/>
                <a:gd name="T45" fmla="*/ 170 h 666"/>
                <a:gd name="T46" fmla="*/ 218 w 627"/>
                <a:gd name="T47" fmla="*/ 194 h 666"/>
                <a:gd name="T48" fmla="*/ 232 w 627"/>
                <a:gd name="T49" fmla="*/ 213 h 666"/>
                <a:gd name="T50" fmla="*/ 252 w 627"/>
                <a:gd name="T51" fmla="*/ 223 h 666"/>
                <a:gd name="T52" fmla="*/ 276 w 627"/>
                <a:gd name="T53" fmla="*/ 230 h 666"/>
                <a:gd name="T54" fmla="*/ 302 w 627"/>
                <a:gd name="T55" fmla="*/ 237 h 666"/>
                <a:gd name="T56" fmla="*/ 295 w 627"/>
                <a:gd name="T57" fmla="*/ 252 h 666"/>
                <a:gd name="T58" fmla="*/ 271 w 627"/>
                <a:gd name="T59" fmla="*/ 275 h 666"/>
                <a:gd name="T60" fmla="*/ 259 w 627"/>
                <a:gd name="T61" fmla="*/ 298 h 666"/>
                <a:gd name="T62" fmla="*/ 251 w 627"/>
                <a:gd name="T63" fmla="*/ 32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666"/>
                <a:gd name="T98" fmla="*/ 627 w 627"/>
                <a:gd name="T99" fmla="*/ 666 h 6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666">
                  <a:moveTo>
                    <a:pt x="490" y="666"/>
                  </a:moveTo>
                  <a:lnTo>
                    <a:pt x="438" y="633"/>
                  </a:lnTo>
                  <a:lnTo>
                    <a:pt x="403" y="593"/>
                  </a:lnTo>
                  <a:lnTo>
                    <a:pt x="381" y="545"/>
                  </a:lnTo>
                  <a:lnTo>
                    <a:pt x="367" y="495"/>
                  </a:lnTo>
                  <a:lnTo>
                    <a:pt x="354" y="444"/>
                  </a:lnTo>
                  <a:lnTo>
                    <a:pt x="337" y="394"/>
                  </a:lnTo>
                  <a:lnTo>
                    <a:pt x="312" y="349"/>
                  </a:lnTo>
                  <a:lnTo>
                    <a:pt x="271" y="308"/>
                  </a:lnTo>
                  <a:lnTo>
                    <a:pt x="255" y="299"/>
                  </a:lnTo>
                  <a:lnTo>
                    <a:pt x="240" y="294"/>
                  </a:lnTo>
                  <a:lnTo>
                    <a:pt x="226" y="290"/>
                  </a:lnTo>
                  <a:lnTo>
                    <a:pt x="213" y="288"/>
                  </a:lnTo>
                  <a:lnTo>
                    <a:pt x="198" y="283"/>
                  </a:lnTo>
                  <a:lnTo>
                    <a:pt x="182" y="275"/>
                  </a:lnTo>
                  <a:lnTo>
                    <a:pt x="163" y="262"/>
                  </a:lnTo>
                  <a:lnTo>
                    <a:pt x="143" y="242"/>
                  </a:lnTo>
                  <a:lnTo>
                    <a:pt x="119" y="213"/>
                  </a:lnTo>
                  <a:lnTo>
                    <a:pt x="99" y="183"/>
                  </a:lnTo>
                  <a:lnTo>
                    <a:pt x="81" y="154"/>
                  </a:lnTo>
                  <a:lnTo>
                    <a:pt x="66" y="125"/>
                  </a:lnTo>
                  <a:lnTo>
                    <a:pt x="53" y="95"/>
                  </a:lnTo>
                  <a:lnTo>
                    <a:pt x="37" y="64"/>
                  </a:lnTo>
                  <a:lnTo>
                    <a:pt x="20" y="33"/>
                  </a:lnTo>
                  <a:lnTo>
                    <a:pt x="0" y="0"/>
                  </a:lnTo>
                  <a:lnTo>
                    <a:pt x="20" y="22"/>
                  </a:lnTo>
                  <a:lnTo>
                    <a:pt x="38" y="42"/>
                  </a:lnTo>
                  <a:lnTo>
                    <a:pt x="57" y="64"/>
                  </a:lnTo>
                  <a:lnTo>
                    <a:pt x="77" y="84"/>
                  </a:lnTo>
                  <a:lnTo>
                    <a:pt x="97" y="105"/>
                  </a:lnTo>
                  <a:lnTo>
                    <a:pt x="117" y="123"/>
                  </a:lnTo>
                  <a:lnTo>
                    <a:pt x="141" y="141"/>
                  </a:lnTo>
                  <a:lnTo>
                    <a:pt x="169" y="156"/>
                  </a:lnTo>
                  <a:lnTo>
                    <a:pt x="194" y="167"/>
                  </a:lnTo>
                  <a:lnTo>
                    <a:pt x="220" y="176"/>
                  </a:lnTo>
                  <a:lnTo>
                    <a:pt x="246" y="182"/>
                  </a:lnTo>
                  <a:lnTo>
                    <a:pt x="270" y="187"/>
                  </a:lnTo>
                  <a:lnTo>
                    <a:pt x="293" y="194"/>
                  </a:lnTo>
                  <a:lnTo>
                    <a:pt x="314" y="202"/>
                  </a:lnTo>
                  <a:lnTo>
                    <a:pt x="334" y="213"/>
                  </a:lnTo>
                  <a:lnTo>
                    <a:pt x="352" y="226"/>
                  </a:lnTo>
                  <a:lnTo>
                    <a:pt x="370" y="246"/>
                  </a:lnTo>
                  <a:lnTo>
                    <a:pt x="385" y="268"/>
                  </a:lnTo>
                  <a:lnTo>
                    <a:pt x="396" y="292"/>
                  </a:lnTo>
                  <a:lnTo>
                    <a:pt x="405" y="316"/>
                  </a:lnTo>
                  <a:lnTo>
                    <a:pt x="413" y="339"/>
                  </a:lnTo>
                  <a:lnTo>
                    <a:pt x="424" y="363"/>
                  </a:lnTo>
                  <a:lnTo>
                    <a:pt x="435" y="387"/>
                  </a:lnTo>
                  <a:lnTo>
                    <a:pt x="449" y="409"/>
                  </a:lnTo>
                  <a:lnTo>
                    <a:pt x="464" y="424"/>
                  </a:lnTo>
                  <a:lnTo>
                    <a:pt x="482" y="435"/>
                  </a:lnTo>
                  <a:lnTo>
                    <a:pt x="504" y="444"/>
                  </a:lnTo>
                  <a:lnTo>
                    <a:pt x="528" y="451"/>
                  </a:lnTo>
                  <a:lnTo>
                    <a:pt x="552" y="459"/>
                  </a:lnTo>
                  <a:lnTo>
                    <a:pt x="578" y="466"/>
                  </a:lnTo>
                  <a:lnTo>
                    <a:pt x="603" y="472"/>
                  </a:lnTo>
                  <a:lnTo>
                    <a:pt x="627" y="477"/>
                  </a:lnTo>
                  <a:lnTo>
                    <a:pt x="589" y="503"/>
                  </a:lnTo>
                  <a:lnTo>
                    <a:pt x="559" y="527"/>
                  </a:lnTo>
                  <a:lnTo>
                    <a:pt x="541" y="549"/>
                  </a:lnTo>
                  <a:lnTo>
                    <a:pt x="526" y="573"/>
                  </a:lnTo>
                  <a:lnTo>
                    <a:pt x="517" y="595"/>
                  </a:lnTo>
                  <a:lnTo>
                    <a:pt x="510" y="618"/>
                  </a:lnTo>
                  <a:lnTo>
                    <a:pt x="501" y="642"/>
                  </a:lnTo>
                  <a:lnTo>
                    <a:pt x="490" y="6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11" name="Freeform 78"/>
            <p:cNvSpPr>
              <a:spLocks/>
            </p:cNvSpPr>
            <p:nvPr/>
          </p:nvSpPr>
          <p:spPr bwMode="auto">
            <a:xfrm>
              <a:off x="2376" y="1246"/>
              <a:ext cx="141" cy="413"/>
            </a:xfrm>
            <a:custGeom>
              <a:avLst/>
              <a:gdLst>
                <a:gd name="T0" fmla="*/ 33 w 283"/>
                <a:gd name="T1" fmla="*/ 413 h 826"/>
                <a:gd name="T2" fmla="*/ 20 w 283"/>
                <a:gd name="T3" fmla="*/ 385 h 826"/>
                <a:gd name="T4" fmla="*/ 16 w 283"/>
                <a:gd name="T5" fmla="*/ 358 h 826"/>
                <a:gd name="T6" fmla="*/ 20 w 283"/>
                <a:gd name="T7" fmla="*/ 333 h 826"/>
                <a:gd name="T8" fmla="*/ 28 w 283"/>
                <a:gd name="T9" fmla="*/ 307 h 826"/>
                <a:gd name="T10" fmla="*/ 37 w 283"/>
                <a:gd name="T11" fmla="*/ 283 h 826"/>
                <a:gd name="T12" fmla="*/ 43 w 283"/>
                <a:gd name="T13" fmla="*/ 257 h 826"/>
                <a:gd name="T14" fmla="*/ 44 w 283"/>
                <a:gd name="T15" fmla="*/ 230 h 826"/>
                <a:gd name="T16" fmla="*/ 37 w 283"/>
                <a:gd name="T17" fmla="*/ 203 h 826"/>
                <a:gd name="T18" fmla="*/ 34 w 283"/>
                <a:gd name="T19" fmla="*/ 195 h 826"/>
                <a:gd name="T20" fmla="*/ 29 w 283"/>
                <a:gd name="T21" fmla="*/ 188 h 826"/>
                <a:gd name="T22" fmla="*/ 24 w 283"/>
                <a:gd name="T23" fmla="*/ 184 h 826"/>
                <a:gd name="T24" fmla="*/ 19 w 283"/>
                <a:gd name="T25" fmla="*/ 178 h 826"/>
                <a:gd name="T26" fmla="*/ 15 w 283"/>
                <a:gd name="T27" fmla="*/ 173 h 826"/>
                <a:gd name="T28" fmla="*/ 10 w 283"/>
                <a:gd name="T29" fmla="*/ 165 h 826"/>
                <a:gd name="T30" fmla="*/ 5 w 283"/>
                <a:gd name="T31" fmla="*/ 154 h 826"/>
                <a:gd name="T32" fmla="*/ 3 w 283"/>
                <a:gd name="T33" fmla="*/ 140 h 826"/>
                <a:gd name="T34" fmla="*/ 0 w 283"/>
                <a:gd name="T35" fmla="*/ 103 h 826"/>
                <a:gd name="T36" fmla="*/ 3 w 283"/>
                <a:gd name="T37" fmla="*/ 71 h 826"/>
                <a:gd name="T38" fmla="*/ 6 w 283"/>
                <a:gd name="T39" fmla="*/ 38 h 826"/>
                <a:gd name="T40" fmla="*/ 8 w 283"/>
                <a:gd name="T41" fmla="*/ 0 h 826"/>
                <a:gd name="T42" fmla="*/ 10 w 283"/>
                <a:gd name="T43" fmla="*/ 14 h 826"/>
                <a:gd name="T44" fmla="*/ 13 w 283"/>
                <a:gd name="T45" fmla="*/ 28 h 826"/>
                <a:gd name="T46" fmla="*/ 15 w 283"/>
                <a:gd name="T47" fmla="*/ 42 h 826"/>
                <a:gd name="T48" fmla="*/ 17 w 283"/>
                <a:gd name="T49" fmla="*/ 56 h 826"/>
                <a:gd name="T50" fmla="*/ 20 w 283"/>
                <a:gd name="T51" fmla="*/ 70 h 826"/>
                <a:gd name="T52" fmla="*/ 24 w 283"/>
                <a:gd name="T53" fmla="*/ 84 h 826"/>
                <a:gd name="T54" fmla="*/ 29 w 283"/>
                <a:gd name="T55" fmla="*/ 97 h 826"/>
                <a:gd name="T56" fmla="*/ 37 w 283"/>
                <a:gd name="T57" fmla="*/ 111 h 826"/>
                <a:gd name="T58" fmla="*/ 44 w 283"/>
                <a:gd name="T59" fmla="*/ 123 h 826"/>
                <a:gd name="T60" fmla="*/ 53 w 283"/>
                <a:gd name="T61" fmla="*/ 134 h 826"/>
                <a:gd name="T62" fmla="*/ 61 w 283"/>
                <a:gd name="T63" fmla="*/ 143 h 826"/>
                <a:gd name="T64" fmla="*/ 70 w 283"/>
                <a:gd name="T65" fmla="*/ 152 h 826"/>
                <a:gd name="T66" fmla="*/ 78 w 283"/>
                <a:gd name="T67" fmla="*/ 162 h 826"/>
                <a:gd name="T68" fmla="*/ 85 w 283"/>
                <a:gd name="T69" fmla="*/ 171 h 826"/>
                <a:gd name="T70" fmla="*/ 92 w 283"/>
                <a:gd name="T71" fmla="*/ 180 h 826"/>
                <a:gd name="T72" fmla="*/ 95 w 283"/>
                <a:gd name="T73" fmla="*/ 191 h 826"/>
                <a:gd name="T74" fmla="*/ 97 w 283"/>
                <a:gd name="T75" fmla="*/ 217 h 826"/>
                <a:gd name="T76" fmla="*/ 92 w 283"/>
                <a:gd name="T77" fmla="*/ 242 h 826"/>
                <a:gd name="T78" fmla="*/ 86 w 283"/>
                <a:gd name="T79" fmla="*/ 268 h 826"/>
                <a:gd name="T80" fmla="*/ 85 w 283"/>
                <a:gd name="T81" fmla="*/ 295 h 826"/>
                <a:gd name="T82" fmla="*/ 88 w 283"/>
                <a:gd name="T83" fmla="*/ 305 h 826"/>
                <a:gd name="T84" fmla="*/ 92 w 283"/>
                <a:gd name="T85" fmla="*/ 314 h 826"/>
                <a:gd name="T86" fmla="*/ 99 w 283"/>
                <a:gd name="T87" fmla="*/ 324 h 826"/>
                <a:gd name="T88" fmla="*/ 106 w 283"/>
                <a:gd name="T89" fmla="*/ 333 h 826"/>
                <a:gd name="T90" fmla="*/ 115 w 283"/>
                <a:gd name="T91" fmla="*/ 343 h 826"/>
                <a:gd name="T92" fmla="*/ 124 w 283"/>
                <a:gd name="T93" fmla="*/ 352 h 826"/>
                <a:gd name="T94" fmla="*/ 133 w 283"/>
                <a:gd name="T95" fmla="*/ 362 h 826"/>
                <a:gd name="T96" fmla="*/ 141 w 283"/>
                <a:gd name="T97" fmla="*/ 371 h 826"/>
                <a:gd name="T98" fmla="*/ 118 w 283"/>
                <a:gd name="T99" fmla="*/ 371 h 826"/>
                <a:gd name="T100" fmla="*/ 100 w 283"/>
                <a:gd name="T101" fmla="*/ 373 h 826"/>
                <a:gd name="T102" fmla="*/ 85 w 283"/>
                <a:gd name="T103" fmla="*/ 377 h 826"/>
                <a:gd name="T104" fmla="*/ 73 w 283"/>
                <a:gd name="T105" fmla="*/ 384 h 826"/>
                <a:gd name="T106" fmla="*/ 63 w 283"/>
                <a:gd name="T107" fmla="*/ 391 h 826"/>
                <a:gd name="T108" fmla="*/ 54 w 283"/>
                <a:gd name="T109" fmla="*/ 398 h 826"/>
                <a:gd name="T110" fmla="*/ 44 w 283"/>
                <a:gd name="T111" fmla="*/ 406 h 826"/>
                <a:gd name="T112" fmla="*/ 33 w 283"/>
                <a:gd name="T113" fmla="*/ 413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3"/>
                <a:gd name="T172" fmla="*/ 0 h 826"/>
                <a:gd name="T173" fmla="*/ 283 w 283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3" h="826">
                  <a:moveTo>
                    <a:pt x="66" y="826"/>
                  </a:moveTo>
                  <a:lnTo>
                    <a:pt x="41" y="769"/>
                  </a:lnTo>
                  <a:lnTo>
                    <a:pt x="33" y="715"/>
                  </a:lnTo>
                  <a:lnTo>
                    <a:pt x="41" y="666"/>
                  </a:lnTo>
                  <a:lnTo>
                    <a:pt x="57" y="614"/>
                  </a:lnTo>
                  <a:lnTo>
                    <a:pt x="74" y="565"/>
                  </a:lnTo>
                  <a:lnTo>
                    <a:pt x="86" y="514"/>
                  </a:lnTo>
                  <a:lnTo>
                    <a:pt x="88" y="460"/>
                  </a:lnTo>
                  <a:lnTo>
                    <a:pt x="75" y="405"/>
                  </a:lnTo>
                  <a:lnTo>
                    <a:pt x="68" y="389"/>
                  </a:lnTo>
                  <a:lnTo>
                    <a:pt x="59" y="376"/>
                  </a:lnTo>
                  <a:lnTo>
                    <a:pt x="48" y="367"/>
                  </a:lnTo>
                  <a:lnTo>
                    <a:pt x="39" y="356"/>
                  </a:lnTo>
                  <a:lnTo>
                    <a:pt x="30" y="345"/>
                  </a:lnTo>
                  <a:lnTo>
                    <a:pt x="20" y="330"/>
                  </a:lnTo>
                  <a:lnTo>
                    <a:pt x="11" y="308"/>
                  </a:lnTo>
                  <a:lnTo>
                    <a:pt x="6" y="280"/>
                  </a:lnTo>
                  <a:lnTo>
                    <a:pt x="0" y="207"/>
                  </a:lnTo>
                  <a:lnTo>
                    <a:pt x="6" y="141"/>
                  </a:lnTo>
                  <a:lnTo>
                    <a:pt x="13" y="75"/>
                  </a:lnTo>
                  <a:lnTo>
                    <a:pt x="17" y="0"/>
                  </a:lnTo>
                  <a:lnTo>
                    <a:pt x="20" y="29"/>
                  </a:lnTo>
                  <a:lnTo>
                    <a:pt x="26" y="57"/>
                  </a:lnTo>
                  <a:lnTo>
                    <a:pt x="30" y="84"/>
                  </a:lnTo>
                  <a:lnTo>
                    <a:pt x="35" y="112"/>
                  </a:lnTo>
                  <a:lnTo>
                    <a:pt x="41" y="139"/>
                  </a:lnTo>
                  <a:lnTo>
                    <a:pt x="48" y="167"/>
                  </a:lnTo>
                  <a:lnTo>
                    <a:pt x="59" y="194"/>
                  </a:lnTo>
                  <a:lnTo>
                    <a:pt x="74" y="222"/>
                  </a:lnTo>
                  <a:lnTo>
                    <a:pt x="88" y="246"/>
                  </a:lnTo>
                  <a:lnTo>
                    <a:pt x="107" y="268"/>
                  </a:lnTo>
                  <a:lnTo>
                    <a:pt x="123" y="286"/>
                  </a:lnTo>
                  <a:lnTo>
                    <a:pt x="141" y="304"/>
                  </a:lnTo>
                  <a:lnTo>
                    <a:pt x="156" y="323"/>
                  </a:lnTo>
                  <a:lnTo>
                    <a:pt x="171" y="341"/>
                  </a:lnTo>
                  <a:lnTo>
                    <a:pt x="184" y="359"/>
                  </a:lnTo>
                  <a:lnTo>
                    <a:pt x="191" y="381"/>
                  </a:lnTo>
                  <a:lnTo>
                    <a:pt x="195" y="435"/>
                  </a:lnTo>
                  <a:lnTo>
                    <a:pt x="185" y="484"/>
                  </a:lnTo>
                  <a:lnTo>
                    <a:pt x="173" y="536"/>
                  </a:lnTo>
                  <a:lnTo>
                    <a:pt x="171" y="589"/>
                  </a:lnTo>
                  <a:lnTo>
                    <a:pt x="176" y="609"/>
                  </a:lnTo>
                  <a:lnTo>
                    <a:pt x="185" y="627"/>
                  </a:lnTo>
                  <a:lnTo>
                    <a:pt x="198" y="648"/>
                  </a:lnTo>
                  <a:lnTo>
                    <a:pt x="213" y="666"/>
                  </a:lnTo>
                  <a:lnTo>
                    <a:pt x="230" y="686"/>
                  </a:lnTo>
                  <a:lnTo>
                    <a:pt x="248" y="704"/>
                  </a:lnTo>
                  <a:lnTo>
                    <a:pt x="266" y="723"/>
                  </a:lnTo>
                  <a:lnTo>
                    <a:pt x="283" y="741"/>
                  </a:lnTo>
                  <a:lnTo>
                    <a:pt x="237" y="741"/>
                  </a:lnTo>
                  <a:lnTo>
                    <a:pt x="200" y="745"/>
                  </a:lnTo>
                  <a:lnTo>
                    <a:pt x="171" y="754"/>
                  </a:lnTo>
                  <a:lnTo>
                    <a:pt x="147" y="767"/>
                  </a:lnTo>
                  <a:lnTo>
                    <a:pt x="127" y="781"/>
                  </a:lnTo>
                  <a:lnTo>
                    <a:pt x="108" y="796"/>
                  </a:lnTo>
                  <a:lnTo>
                    <a:pt x="88" y="811"/>
                  </a:lnTo>
                  <a:lnTo>
                    <a:pt x="66" y="82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12" name="Freeform 79"/>
            <p:cNvSpPr>
              <a:spLocks/>
            </p:cNvSpPr>
            <p:nvPr/>
          </p:nvSpPr>
          <p:spPr bwMode="auto">
            <a:xfrm>
              <a:off x="2323" y="1635"/>
              <a:ext cx="485" cy="485"/>
            </a:xfrm>
            <a:custGeom>
              <a:avLst/>
              <a:gdLst>
                <a:gd name="T0" fmla="*/ 1 w 970"/>
                <a:gd name="T1" fmla="*/ 217 h 971"/>
                <a:gd name="T2" fmla="*/ 11 w 970"/>
                <a:gd name="T3" fmla="*/ 169 h 971"/>
                <a:gd name="T4" fmla="*/ 30 w 970"/>
                <a:gd name="T5" fmla="*/ 126 h 971"/>
                <a:gd name="T6" fmla="*/ 55 w 970"/>
                <a:gd name="T7" fmla="*/ 88 h 971"/>
                <a:gd name="T8" fmla="*/ 88 w 970"/>
                <a:gd name="T9" fmla="*/ 55 h 971"/>
                <a:gd name="T10" fmla="*/ 126 w 970"/>
                <a:gd name="T11" fmla="*/ 29 h 971"/>
                <a:gd name="T12" fmla="*/ 171 w 970"/>
                <a:gd name="T13" fmla="*/ 11 h 971"/>
                <a:gd name="T14" fmla="*/ 218 w 970"/>
                <a:gd name="T15" fmla="*/ 1 h 971"/>
                <a:gd name="T16" fmla="*/ 268 w 970"/>
                <a:gd name="T17" fmla="*/ 1 h 971"/>
                <a:gd name="T18" fmla="*/ 316 w 970"/>
                <a:gd name="T19" fmla="*/ 11 h 971"/>
                <a:gd name="T20" fmla="*/ 359 w 970"/>
                <a:gd name="T21" fmla="*/ 29 h 971"/>
                <a:gd name="T22" fmla="*/ 397 w 970"/>
                <a:gd name="T23" fmla="*/ 55 h 971"/>
                <a:gd name="T24" fmla="*/ 430 w 970"/>
                <a:gd name="T25" fmla="*/ 88 h 971"/>
                <a:gd name="T26" fmla="*/ 456 w 970"/>
                <a:gd name="T27" fmla="*/ 126 h 971"/>
                <a:gd name="T28" fmla="*/ 474 w 970"/>
                <a:gd name="T29" fmla="*/ 169 h 971"/>
                <a:gd name="T30" fmla="*/ 484 w 970"/>
                <a:gd name="T31" fmla="*/ 217 h 971"/>
                <a:gd name="T32" fmla="*/ 484 w 970"/>
                <a:gd name="T33" fmla="*/ 267 h 971"/>
                <a:gd name="T34" fmla="*/ 474 w 970"/>
                <a:gd name="T35" fmla="*/ 314 h 971"/>
                <a:gd name="T36" fmla="*/ 456 w 970"/>
                <a:gd name="T37" fmla="*/ 358 h 971"/>
                <a:gd name="T38" fmla="*/ 430 w 970"/>
                <a:gd name="T39" fmla="*/ 396 h 971"/>
                <a:gd name="T40" fmla="*/ 397 w 970"/>
                <a:gd name="T41" fmla="*/ 429 h 971"/>
                <a:gd name="T42" fmla="*/ 359 w 970"/>
                <a:gd name="T43" fmla="*/ 456 h 971"/>
                <a:gd name="T44" fmla="*/ 316 w 970"/>
                <a:gd name="T45" fmla="*/ 474 h 971"/>
                <a:gd name="T46" fmla="*/ 268 w 970"/>
                <a:gd name="T47" fmla="*/ 484 h 971"/>
                <a:gd name="T48" fmla="*/ 218 w 970"/>
                <a:gd name="T49" fmla="*/ 484 h 971"/>
                <a:gd name="T50" fmla="*/ 171 w 970"/>
                <a:gd name="T51" fmla="*/ 474 h 971"/>
                <a:gd name="T52" fmla="*/ 126 w 970"/>
                <a:gd name="T53" fmla="*/ 456 h 971"/>
                <a:gd name="T54" fmla="*/ 88 w 970"/>
                <a:gd name="T55" fmla="*/ 429 h 971"/>
                <a:gd name="T56" fmla="*/ 55 w 970"/>
                <a:gd name="T57" fmla="*/ 396 h 971"/>
                <a:gd name="T58" fmla="*/ 30 w 970"/>
                <a:gd name="T59" fmla="*/ 358 h 971"/>
                <a:gd name="T60" fmla="*/ 11 w 970"/>
                <a:gd name="T61" fmla="*/ 314 h 971"/>
                <a:gd name="T62" fmla="*/ 1 w 970"/>
                <a:gd name="T63" fmla="*/ 267 h 9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"/>
                <a:gd name="T97" fmla="*/ 0 h 971"/>
                <a:gd name="T98" fmla="*/ 970 w 970"/>
                <a:gd name="T99" fmla="*/ 971 h 9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" h="971">
                  <a:moveTo>
                    <a:pt x="0" y="484"/>
                  </a:moveTo>
                  <a:lnTo>
                    <a:pt x="2" y="435"/>
                  </a:lnTo>
                  <a:lnTo>
                    <a:pt x="9" y="387"/>
                  </a:lnTo>
                  <a:lnTo>
                    <a:pt x="22" y="339"/>
                  </a:lnTo>
                  <a:lnTo>
                    <a:pt x="38" y="295"/>
                  </a:lnTo>
                  <a:lnTo>
                    <a:pt x="59" y="253"/>
                  </a:lnTo>
                  <a:lnTo>
                    <a:pt x="82" y="213"/>
                  </a:lnTo>
                  <a:lnTo>
                    <a:pt x="110" y="176"/>
                  </a:lnTo>
                  <a:lnTo>
                    <a:pt x="141" y="141"/>
                  </a:lnTo>
                  <a:lnTo>
                    <a:pt x="176" y="110"/>
                  </a:lnTo>
                  <a:lnTo>
                    <a:pt x="214" y="82"/>
                  </a:lnTo>
                  <a:lnTo>
                    <a:pt x="253" y="59"/>
                  </a:lnTo>
                  <a:lnTo>
                    <a:pt x="297" y="38"/>
                  </a:lnTo>
                  <a:lnTo>
                    <a:pt x="341" y="22"/>
                  </a:lnTo>
                  <a:lnTo>
                    <a:pt x="387" y="9"/>
                  </a:lnTo>
                  <a:lnTo>
                    <a:pt x="436" y="2"/>
                  </a:lnTo>
                  <a:lnTo>
                    <a:pt x="486" y="0"/>
                  </a:lnTo>
                  <a:lnTo>
                    <a:pt x="535" y="2"/>
                  </a:lnTo>
                  <a:lnTo>
                    <a:pt x="583" y="9"/>
                  </a:lnTo>
                  <a:lnTo>
                    <a:pt x="631" y="22"/>
                  </a:lnTo>
                  <a:lnTo>
                    <a:pt x="675" y="38"/>
                  </a:lnTo>
                  <a:lnTo>
                    <a:pt x="717" y="59"/>
                  </a:lnTo>
                  <a:lnTo>
                    <a:pt x="757" y="82"/>
                  </a:lnTo>
                  <a:lnTo>
                    <a:pt x="794" y="110"/>
                  </a:lnTo>
                  <a:lnTo>
                    <a:pt x="829" y="141"/>
                  </a:lnTo>
                  <a:lnTo>
                    <a:pt x="860" y="176"/>
                  </a:lnTo>
                  <a:lnTo>
                    <a:pt x="888" y="213"/>
                  </a:lnTo>
                  <a:lnTo>
                    <a:pt x="911" y="253"/>
                  </a:lnTo>
                  <a:lnTo>
                    <a:pt x="932" y="295"/>
                  </a:lnTo>
                  <a:lnTo>
                    <a:pt x="948" y="339"/>
                  </a:lnTo>
                  <a:lnTo>
                    <a:pt x="961" y="387"/>
                  </a:lnTo>
                  <a:lnTo>
                    <a:pt x="968" y="435"/>
                  </a:lnTo>
                  <a:lnTo>
                    <a:pt x="970" y="484"/>
                  </a:lnTo>
                  <a:lnTo>
                    <a:pt x="968" y="534"/>
                  </a:lnTo>
                  <a:lnTo>
                    <a:pt x="961" y="582"/>
                  </a:lnTo>
                  <a:lnTo>
                    <a:pt x="948" y="629"/>
                  </a:lnTo>
                  <a:lnTo>
                    <a:pt x="932" y="673"/>
                  </a:lnTo>
                  <a:lnTo>
                    <a:pt x="911" y="716"/>
                  </a:lnTo>
                  <a:lnTo>
                    <a:pt x="888" y="756"/>
                  </a:lnTo>
                  <a:lnTo>
                    <a:pt x="860" y="793"/>
                  </a:lnTo>
                  <a:lnTo>
                    <a:pt x="829" y="827"/>
                  </a:lnTo>
                  <a:lnTo>
                    <a:pt x="794" y="859"/>
                  </a:lnTo>
                  <a:lnTo>
                    <a:pt x="757" y="888"/>
                  </a:lnTo>
                  <a:lnTo>
                    <a:pt x="717" y="912"/>
                  </a:lnTo>
                  <a:lnTo>
                    <a:pt x="675" y="932"/>
                  </a:lnTo>
                  <a:lnTo>
                    <a:pt x="631" y="949"/>
                  </a:lnTo>
                  <a:lnTo>
                    <a:pt x="583" y="961"/>
                  </a:lnTo>
                  <a:lnTo>
                    <a:pt x="535" y="969"/>
                  </a:lnTo>
                  <a:lnTo>
                    <a:pt x="486" y="971"/>
                  </a:lnTo>
                  <a:lnTo>
                    <a:pt x="436" y="969"/>
                  </a:lnTo>
                  <a:lnTo>
                    <a:pt x="387" y="961"/>
                  </a:lnTo>
                  <a:lnTo>
                    <a:pt x="341" y="949"/>
                  </a:lnTo>
                  <a:lnTo>
                    <a:pt x="297" y="932"/>
                  </a:lnTo>
                  <a:lnTo>
                    <a:pt x="253" y="912"/>
                  </a:lnTo>
                  <a:lnTo>
                    <a:pt x="214" y="888"/>
                  </a:lnTo>
                  <a:lnTo>
                    <a:pt x="176" y="859"/>
                  </a:lnTo>
                  <a:lnTo>
                    <a:pt x="141" y="827"/>
                  </a:lnTo>
                  <a:lnTo>
                    <a:pt x="110" y="793"/>
                  </a:lnTo>
                  <a:lnTo>
                    <a:pt x="82" y="756"/>
                  </a:lnTo>
                  <a:lnTo>
                    <a:pt x="59" y="716"/>
                  </a:lnTo>
                  <a:lnTo>
                    <a:pt x="38" y="673"/>
                  </a:lnTo>
                  <a:lnTo>
                    <a:pt x="22" y="629"/>
                  </a:lnTo>
                  <a:lnTo>
                    <a:pt x="9" y="582"/>
                  </a:lnTo>
                  <a:lnTo>
                    <a:pt x="2" y="534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4663" y="5400675"/>
            <a:ext cx="23764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4868863"/>
            <a:ext cx="23764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7513" y="5084763"/>
            <a:ext cx="23764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9" name="Picture 75" descr="nasekomoe-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341438"/>
            <a:ext cx="5762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0" name="Picture 76" descr="nasekomoe-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03" flipH="1">
            <a:off x="250825" y="1773238"/>
            <a:ext cx="936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0" descr="f21d55bb8d8e54c1fd8c448382a11721[1]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4724400"/>
            <a:ext cx="1295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0" descr="f21d55bb8d8e54c1fd8c448382a11721[1]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5200650"/>
            <a:ext cx="1584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4" name="Picture 80" descr="reptilii-1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437063"/>
            <a:ext cx="180022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5" name="Picture 81" descr="reptilii-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20161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4501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277 0.00191 0.01689 0.00313 0.02083 C 0.00486 0.02592 0.00764 0.03032 0.00938 0.03541 C 0.01233 0.04467 0.01233 0.05648 0.01719 0.06458 C 0.01841 0.06643 0.02049 0.06689 0.02188 0.06875 C 0.02691 0.07546 0.03091 0.08287 0.03594 0.08958 C 0.03802 0.09236 0.03872 0.09676 0.04063 0.1 C 0.04236 0.10301 0.04514 0.10509 0.04688 0.10833 C 0.05434 0.12152 0.04514 0.11227 0.05469 0.125 C 0.06111 0.13356 0.0691 0.14074 0.07657 0.14791 C 0.08802 0.15879 0.09705 0.17291 0.11094 0.17916 C 0.11945 0.18819 0.12709 0.1912 0.13594 0.2 C 0.14601 0.21018 0.1467 0.2118 0.15625 0.21875 C 0.16372 0.2243 0.18125 0.22708 0.18125 0.22708 C 0.18663 0.23078 0.19323 0.23102 0.19827 0.23541 C 0.19983 0.23657 0.19896 0.23981 0.2 0.24166 C 0.20174 0.24537 0.20434 0.24838 0.20625 0.25208 C 0.20747 0.25463 0.20782 0.25833 0.20938 0.26041 C 0.21094 0.2625 0.21372 0.26273 0.21563 0.26458 C 0.21736 0.2662 0.21858 0.26921 0.22032 0.27083 C 0.23733 0.28703 0.28646 0.28449 0.29688 0.28541 C 0.33073 0.29444 0.31597 0.28981 0.38282 0.29166 C 0.3941 0.29676 0.38907 0.29467 0.39844 0.29791 C 0.40417 0.29652 0.41007 0.29583 0.41563 0.29375 C 0.42136 0.29166 0.42518 0.2824 0.43125 0.28125 C 0.44653 0.27847 0.4625 0.27986 0.47813 0.27916 C 0.48368 0.27754 0.48976 0.27801 0.49532 0.275 C 0.50573 0.26921 0.51511 0.25532 0.52483 0.24791 C 0.54341 0.23379 0.56233 0.22268 0.58282 0.21458 C 0.58577 0.21064 0.59045 0.20902 0.59219 0.20416 C 0.59688 0.19004 0.59028 0.19166 0.59688 0.18125 C 0.62431 0.13727 0.59566 0.19213 0.61875 0.14583 C 0.62518 0.11435 0.62622 0.08402 0.62969 0.05208 C 0.63125 0.0375 0.63125 0.02291 0.64063 0.01458 C 0.64427 0.00717 0.64375 0.01088 0.64375 0.00416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787 -0.00312 0.00463 -0.00468 0.01458 C -0.00573 0.02153 -0.00781 0.03542 -0.00781 0.03542 C -0.00729 0.05417 -0.00625 0.07292 -0.00625 0.09167 C -0.00625 0.11042 -0.00712 0.12917 -0.00781 0.14792 C -0.0092 0.18819 -0.01406 0.22292 -0.03593 0.25208 C -0.03784 0.25463 -0.03854 0.25833 -0.04062 0.26042 C -0.0493 0.26875 -0.05903 0.2706 -0.06875 0.275 C -0.07795 0.27917 -0.08593 0.28634 -0.09375 0.29375 C -0.12361 0.32199 -0.13611 0.3294 -0.17031 0.33333 C -0.21475 0.32847 -0.25868 0.32083 -0.30312 0.31875 C -0.3151 0.31597 -0.325 0.31389 -0.3375 0.3125 C -0.34843 0.31389 -0.35937 0.31528 -0.37031 0.31667 C -0.37656 0.31736 -0.38906 0.31875 -0.38906 0.31875 C -0.39843 0.31736 -0.40798 0.31736 -0.41718 0.31458 C -0.42587 0.31181 -0.43021 0.30463 -0.4375 0.3 C -0.46614 0.28264 -0.48437 0.25856 -0.50781 0.23125 C -0.52343 0.21296 -0.54114 0.19861 -0.55468 0.17708 C -0.56545 0.15995 -0.575 0.14167 -0.58437 0.12292 C -0.58941 0.11296 -0.59635 0.10394 -0.60156 0.09375 C -0.60659 0.06991 -0.61302 0.04097 -0.62656 0.02292 C -0.62986 0.00532 -0.62673 0.01019 -0.63125 0.00417 " pathEditMode="relative" ptsTypes="fffffffffffffffffffff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8187E-6 C -0.00781 0.01642 0.00053 0.03469 -0.01302 0.04625 C -0.01406 0.0481 -0.01458 0.05064 -0.01597 0.05203 C -0.02048 0.05596 -0.03559 0.05874 -0.04062 0.05989 C -0.04722 0.05666 -0.04409 0.05643 -0.05208 0.0636 C -0.06371 0.074 -0.07482 0.08672 -0.08263 0.10222 C -0.08906 0.12881 -0.08645 0.15841 -0.10572 0.17576 C -0.10746 0.17923 -0.11093 0.19033 -0.1144 0.18524 " pathEditMode="relative" ptsTypes="fffffffA">
                                      <p:cBhvr>
                                        <p:cTn id="100" dur="2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08788E-7 C 0.00382 -0.0155 0.02048 -0.02012 0.0309 -0.02313 C 0.0368 -0.02868 0.04062 -0.02636 0.04704 -0.02313 C 0.06232 -0.00671 0.04062 -0.02868 0.06041 -0.01365 C 0.06388 -0.0111 0.06996 -0.00393 0.06996 -0.0037 C 0.07586 0.00925 0.07048 -0.00578 0.06996 0.02128 C 0.06961 0.03793 0.07083 0.05481 0.07135 0.07146 C 0.07534 0.07077 0.07951 0.07146 0.08333 0.06938 C 0.08489 0.06869 0.08489 0.06522 0.08611 0.0636 C 0.08975 0.05897 0.09479 0.05689 0.09826 0.05203 C 0.1052 0.04186 0.11562 0.02313 0.12361 0.01526 C 0.12968 0.00231 0.13975 -0.00856 0.15052 -0.01156 C 0.16996 -0.00624 0.15763 0.0259 0.16007 0.05388 C 0.16024 0.0562 0.16684 0.05944 0.16805 0.05967 C 0.17448 0.06082 0.18055 0.06105 0.18698 0.06175 C 0.19027 0.06036 0.19461 0.06059 0.19774 0.05782 C 0.19965 0.05597 0.20121 0.0525 0.20312 0.05018 C 0.20468 0.0481 0.20642 0.04602 0.20833 0.0444 C 0.21475 0.03908 0.22152 0.03423 0.22725 0.02706 C 0.23281 0.01989 0.23489 0.0148 0.24201 0.01156 C 0.24826 -0.00208 0.24461 0.00254 0.25156 -0.00393 C 0.25277 -0.00648 0.25416 -0.00925 0.25555 -0.01156 C 0.25694 -0.01365 0.2585 -0.01526 0.25954 -0.01735 C 0.26718 -0.03145 0.26128 -0.02752 0.26892 -0.03099 C 0.27829 -0.04001 0.2743 -0.03608 0.28107 -0.04255 C 0.28229 -0.04394 0.28507 -0.04649 0.28507 -0.04625 C 0.29357 -0.04533 0.30555 -0.04787 0.31076 -0.03677 C 0.31597 -0.00532 0.32031 0.05643 0.29722 0.07909 C 0.29097 0.09274 0.28489 0.10407 0.28107 0.11956 C 0.28211 0.14639 0.27986 0.17553 0.29062 0.19889 C 0.29236 0.20652 0.29375 0.20976 0.29861 0.21415 C 0.29948 0.216 0.3 0.21832 0.30121 0.21993 C 0.30225 0.22155 0.30416 0.22202 0.3052 0.22387 C 0.31371 0.23867 0.30208 0.22572 0.31198 0.23543 C 0.3151 0.24191 0.32048 0.25046 0.32552 0.25277 C 0.3302 0.26711 0.32552 0.25509 0.33489 0.27012 C 0.34045 0.27914 0.34027 0.2796 0.34965 0.28168 C 0.35347 0.28585 0.35711 0.2951 0.3618 0.29718 C 0.3684 0.30042 0.37534 0.3018 0.38194 0.30504 C 0.39149 0.30967 0.39687 0.31776 0.40746 0.3203 C 0.4151 0.32586 0.41857 0.32655 0.4276 0.32817 C 0.44027 0.34043 0.47934 0.33742 0.4842 0.33788 C 0.49496 0.33649 0.50573 0.33696 0.51649 0.33395 C 0.51979 0.33302 0.52899 0.32215 0.53246 0.31845 C 0.53767 0.31314 0.54704 0.30759 0.55138 0.30111 C 0.55937 0.28931 0.56649 0.27937 0.57708 0.2722 C 0.58871 0.25509 0.58472 0.26272 0.59045 0.25092 C 0.59166 0.24445 0.59253 0.23589 0.59444 0.22965 C 0.59583 0.22479 0.59843 0.22109 0.59982 0.21623 C 0.60364 0.20398 0.6052 0.19681 0.61198 0.18709 C 0.61527 0.17299 0.62621 0.16096 0.63333 0.15055 C 0.64826 0.12905 0.66267 0.10453 0.68194 0.09066 C 0.68472 0.09135 0.68715 0.09297 0.68993 0.09251 C 0.7026 0.09066 0.68906 0.08603 0.6993 0.09066 C 0.70382 0.08857 0.70486 0.08881 0.70208 0.08881 " pathEditMode="relative" rAng="0" ptsTypes="ffffffffffffffffffffffffffffffffffffffffffffffffffffffA">
                                      <p:cBhvr>
                                        <p:cTn id="115" dur="30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14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49306E-7 C 0.00348 0.00069 0.00747 -0.0007 0.01025 0.00208 C 0.01268 0.00462 0.01303 0.01364 0.01303 0.01364 C 0.01459 0.05782 0.00608 0.0599 0.029 0.06961 C 0.03647 0.06776 0.04046 0.06961 0.04792 0.06776 C 0.05157 0.06915 0.05452 0.07239 0.05799 0.07354 C 0.07119 0.07794 0.08525 0.07632 0.09862 0.07724 C 0.104 0.07794 0.10921 0.07979 0.11459 0.07932 C 0.14098 0.07724 0.10608 0.07169 0.13195 0.07724 C 0.13681 0.07424 0.14133 0.07169 0.14636 0.06961 C 0.15504 0.06198 0.16355 0.05597 0.17223 0.04833 C 0.17535 0.04556 0.17796 0.04116 0.18126 0.03862 C 0.18577 0.03538 0.19115 0.03423 0.19567 0.03099 C 0.21893 0.03584 0.20817 0.03584 0.22761 0.03284 C 0.23143 0.03168 0.23525 0.03029 0.23907 0.02914 C 0.24115 0.02844 0.24272 0.02567 0.24497 0.02521 C 0.25174 0.02382 0.25851 0.02405 0.26529 0.02336 C 0.26824 0.02081 0.27206 0.01942 0.27397 0.01549 C 0.27501 0.01364 0.27553 0.0111 0.27692 0.00971 C 0.27848 0.00832 0.28074 0.00856 0.28265 0.00786 C 0.28525 0.00439 0.28699 -0.00046 0.28994 -0.0037 C 0.29289 -0.00694 0.29671 -0.00856 0.30001 -0.01156 C 0.30522 -0.02197 0.31147 -0.02336 0.31893 -0.02891 C 0.33681 -0.04232 0.3382 -0.03909 0.36372 -0.04232 C 0.3724 -0.04533 0.3816 -0.04626 0.38994 -0.05019 C 0.39376 -0.05805 0.39879 -0.06776 0.40574 -0.07123 C 0.42466 -0.08071 0.44671 -0.08488 0.46667 -0.08881 C 0.48282 -0.08696 0.49671 -0.08164 0.51303 -0.07909 C 0.51633 -0.07771 0.52049 -0.07817 0.52327 -0.07516 C 0.52483 -0.07331 0.52466 -0.06961 0.52605 -0.06753 C 0.53004 -0.06152 0.53247 -0.06152 0.53768 -0.05967 C 0.53872 -0.05782 0.53942 -0.05551 0.54063 -0.05389 C 0.54185 -0.05227 0.54393 -0.05204 0.54497 -0.05019 C 0.55504 -0.03423 0.53872 -0.04996 0.55504 -0.03654 C 0.56251 -0.02174 0.55226 -0.04001 0.56372 -0.02683 C 0.56546 -0.02475 0.56633 -0.02151 0.56806 -0.0192 C 0.56928 -0.01758 0.57101 -0.01665 0.5724 -0.01527 C 0.57344 -0.01342 0.57414 -0.0111 0.57535 -0.00948 C 0.57657 -0.00786 0.57865 -0.00763 0.57969 -0.00578 C 0.58091 -0.00347 0.58022 -0.00023 0.58126 0.00208 C 0.5849 0.01064 0.59671 0.02336 0.60296 0.02914 C 0.61025 0.0444 0.60053 0.02613 0.61025 0.03862 C 0.62136 0.05296 0.60417 0.03631 0.61737 0.04833 C 0.61841 0.05018 0.61945 0.05203 0.62032 0.05411 C 0.62101 0.05597 0.62067 0.05851 0.62171 0.0599 C 0.62275 0.06128 0.62466 0.06105 0.62605 0.06198 C 0.62761 0.0629 0.629 0.06452 0.63039 0.06568 C 0.63091 0.06892 0.63039 0.07285 0.63195 0.07539 C 0.63456 0.08002 0.63976 0.0814 0.64358 0.08302 C 0.6514 0.08649 0.65747 0.09112 0.66529 0.09459 C 0.67171 0.09736 0.68265 0.10823 0.68265 0.10823 C 0.69584 0.09782 0.71008 0.09597 0.72466 0.08881 C 0.72952 0.07932 0.73681 0.07447 0.74202 0.06568 C 0.7514 0.04995 0.74966 0.05411 0.76233 0.0444 C 0.7639 0.04325 0.76494 0.04116 0.76667 0.0407 C 0.78369 0.03677 0.83404 0.03376 0.84497 0.03284 C 0.84949 0.02104 0.84897 0.00856 0.85226 -0.0037 C 0.85279 -0.00856 0.85608 -0.03215 0.85938 -0.03654 C 0.8632 -0.04163 0.86719 -0.04695 0.87101 -0.05204 C 0.87397 -0.05597 0.87831 -0.05782 0.88126 -0.06175 C 0.88699 -0.06938 0.88369 -0.06684 0.89133 -0.06938 C 0.90608 -0.0828 0.9165 -0.07655 0.93629 -0.07516 C 0.94949 -0.08002 0.95869 -0.0673 0.96963 -0.05967 C 0.98195 -0.05111 0.99445 -0.04857 1.0073 -0.04232 C 1.01424 -0.02891 1.03004 -0.01665 1.04202 -0.01156 C 1.04775 -0.00116 1.0514 -0.00278 1.05938 0.00578 C 1.06216 0.01642 1.07188 0.01896 1.07969 0.02128 C 1.10747 0.02914 1.13542 0.03238 1.16372 0.03492 C 1.18022 0.03423 1.19671 0.03608 1.21303 0.03284 C 1.24949 0.02544 1.18004 0.01295 1.23473 0.02706 C 1.24931 0.02521 1.26372 0.02359 1.27831 0.02128 C 1.28542 0.02012 1.28473 0.02128 1.28265 0.01549 " pathEditMode="relative" ptsTypes="fffffffffffffffffffffffffffffffffffffffffffffffffffffffffffffffffffffffA">
                                      <p:cBhvr>
                                        <p:cTn id="13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319 C -0.03959 -0.02315 -0.03785 -0.02616 -0.08507 -0.01875 C -0.09618 -0.01713 -0.10608 -0.00995 -0.11632 -0.00764 C -0.12813 0.00417 -0.12136 -0.00069 -0.1375 0.00625 C -0.14184 0.0081 -0.14566 0.01273 -0.15 0.01459 C -0.15348 -0.00069 -0.14931 0.00996 -0.16424 0.0007 C -0.17691 -0.00694 -0.18681 -0.02129 -0.19966 -0.02708 C -0.20643 -0.04074 -0.21754 -0.04583 -0.22917 -0.05208 C -0.23316 -0.0544 -0.24132 -0.05764 -0.24132 -0.05741 C -0.24271 -0.06041 -0.24341 -0.06412 -0.24549 -0.06597 C -0.24792 -0.06805 -0.25104 -0.06759 -0.25382 -0.06875 C -0.26181 -0.07176 -0.26893 -0.07708 -0.27709 -0.07986 C -0.30452 -0.0706 -0.29341 -0.06875 -0.31007 -0.0743 C -0.31841 -0.07083 -0.32431 -0.06389 -0.33091 -0.05764 C -0.34028 -0.03889 -0.32917 -0.05717 -0.34132 -0.04653 C -0.34931 -0.03935 -0.35018 -0.03426 -0.36042 -0.02986 C -0.37188 -0.01412 -0.37136 -0.02106 -0.38299 -0.01041 C -0.39584 0.00116 -0.40834 0.01227 -0.42257 0.02014 C -0.42882 0.01922 -0.43525 0.01991 -0.44132 0.01736 C -0.44462 0.01597 -0.44723 0.01181 -0.45 0.00903 C -0.4566 0.00278 -0.46372 -0.00162 -0.47049 -0.00764 C -0.47795 -0.03773 -0.51615 -0.01828 -0.53299 -0.01319 C -0.5375 -0.00949 -0.54098 -0.00393 -0.54584 -0.00208 C -0.55747 0.00255 -0.57049 0.00116 -0.58334 0.00347 C -0.60209 -0.00162 -0.62049 -0.00116 -0.63716 -0.01597 C -0.63854 -0.0206 -0.63907 -0.02569 -0.64132 -0.02986 C -0.64462 -0.03611 -0.64931 -0.03518 -0.65382 -0.03819 C -0.67032 -0.04907 -0.6507 -0.03958 -0.66632 -0.04653 C -0.68056 -0.06065 -0.69202 -0.06088 -0.71042 -0.06319 C -0.71216 -0.06412 -0.71424 -0.0669 -0.71632 -0.06597 C -0.72101 -0.06389 -0.72622 -0.06018 -0.72917 -0.05486 C -0.73125 -0.05116 -0.73212 -0.04537 -0.73507 -0.04375 C -0.74236 -0.04028 -0.7507 -0.0419 -0.75799 -0.04097 C -0.76007 -0.03912 -0.76181 -0.03588 -0.76424 -0.03541 C -0.76632 -0.03495 -0.76875 -0.03773 -0.77084 -0.03819 C -0.80452 -0.04722 -0.78577 -0.03935 -0.80174 -0.04653 C -0.82466 -0.04051 -0.80295 -0.04953 -0.81667 -0.03541 C -0.82188 -0.02963 -0.83021 -0.03125 -0.8375 -0.02986 C -0.85469 -0.01435 -0.87726 -0.01713 -0.89757 -0.01319 C -0.90209 -0.01504 -0.90608 -0.01805 -0.91007 -0.01875 C -0.92674 -0.02083 -0.91007 -0.00648 -0.92917 -0.02153 C -0.93646 -0.02754 -0.93941 -0.03171 -0.94341 -0.04097 C -0.94497 -0.04467 -0.94532 -0.04907 -0.94792 -0.05208 C -0.94948 -0.05416 -0.95209 -0.05416 -0.95382 -0.05486 C -0.95938 -0.05694 -0.96493 -0.05856 -0.97084 -0.06041 C -0.99011 -0.0669 -0.98195 -0.0625 -0.99584 -0.07153 C -1.01181 -0.06435 -0.98785 -0.07315 -1.01459 -0.0743 C -1.03021 -0.075 -1.04618 -0.07245 -1.06216 -0.07153 C -1.06598 -0.0706 -1.0691 -0.06828 -1.07257 -0.06875 C -1.0941 -0.07106 -1.09723 -0.08796 -1.10834 -0.10764 C -1.11962 -0.15301 -1.10382 -0.10162 -1.12084 -0.13264 C -1.13507 -0.15995 -1.10608 -0.12731 -1.13125 -0.15208 C -1.13334 -0.15879 -1.13698 -0.16458 -1.13924 -0.17153 C -1.14202 -0.17986 -1.14063 -0.18912 -1.14549 -0.19653 C -1.14757 -0.19977 -1.15104 -0.20023 -1.154 -0.20208 C -1.16354 -0.22129 -1.15052 -0.19791 -1.17049 -0.22153 C -1.17309 -0.22453 -1.17379 -0.23009 -1.17691 -0.23264 C -1.18039 -0.23588 -1.18525 -0.23588 -1.18924 -0.23819 C -1.19497 -0.24143 -1.20052 -0.24514 -1.20591 -0.2493 C -1.23768 -0.27361 -1.19514 -0.24676 -1.23716 -0.27153 C -1.25122 -0.29653 -1.23264 -0.26852 -1.26216 -0.28819 C -1.26528 -0.29028 -1.26563 -0.29653 -1.26841 -0.2993 C -1.27066 -0.30162 -1.27396 -0.30116 -1.27674 -0.30208 C -1.28195 -0.30903 -1.2882 -0.31458 -1.29341 -0.32153 C -1.29584 -0.32477 -1.29705 -0.32963 -1.29966 -0.33264 C -1.30834 -0.34259 -1.32118 -0.34004 -1.33091 -0.34653 C -1.33733 -0.35069 -1.34323 -0.35625 -1.34966 -0.36041 C -1.36702 -0.37153 -1.3882 -0.37569 -1.40174 -0.39375 " pathEditMode="relative" rAng="0" ptsTypes="fffffffffffffffffffffffffffffffffffffffffffffffffffffffffffffffffffA">
                                      <p:cBhvr>
                                        <p:cTn id="1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0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66667E-6 C 0.00903 -0.00093 0.01806 -0.00348 0.02708 -0.00278 C 0.08941 0.00185 0.05694 0.01365 0.0875 -6.66667E-6 C 0.10208 0.00647 0.11892 -0.00209 0.13351 -0.00556 C 0.1658 -0.01343 0.14896 -0.00695 0.17101 -0.01667 C 0.18576 -0.00996 0.19097 -0.02802 0.20417 -0.03056 C 0.21997 -0.0338 0.23611 -0.03427 0.25208 -0.03612 C 0.25764 -0.04075 0.26319 -0.04538 0.26875 -0.05001 C 0.28073 -0.05996 0.31042 -0.06112 0.31042 -0.06112 C 0.34375 -0.0588 0.37743 -0.05741 0.41042 -0.05001 C 0.41736 -0.05626 0.42535 -0.06436 0.43125 -0.07223 C 0.43299 -0.07454 0.43368 -0.07825 0.43542 -0.08056 C 0.43715 -0.08288 0.43976 -0.08403 0.44167 -0.08612 C 0.44722 -0.09237 0.45174 -0.10093 0.45625 -0.10834 C 0.46042 -0.12524 0.47413 -0.12964 0.48542 -0.13612 C 0.5408 -0.1294 0.47569 -0.1345 0.53125 -0.1389 C 0.53611 -0.13936 0.54097 -0.13612 0.54583 -0.13612 " pathEditMode="relative" ptsTypes="ffffffffffffffffA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556E-6 C -0.03108 -0.00763 -0.0625 -0.01249 -0.09375 -0.01944 C -0.12153 -0.00092 -0.15486 -0.00578 -0.18542 -0.00277 C -0.19566 0.00186 -0.20642 0.00371 -0.21667 0.00834 C -0.22378 0.01158 -0.23073 0.02038 -0.2375 0.02501 C -0.24045 0.02709 -0.24948 0.02964 -0.25208 0.03056 C -0.2684 0.0257 -0.28385 0.01922 -0.3 0.0139 C -0.31528 0.0088 -0.32517 0.0095 -0.33958 0.00278 C -0.3901 -0.02083 -0.34306 -0.00393 -0.38125 -0.01666 C -0.38663 -0.02129 -0.39028 -0.02939 -0.39583 -0.03333 C -0.40799 -0.04212 -0.42431 -0.04583 -0.4375 -0.05277 C -0.44514 -0.05185 -0.45278 -0.05185 -0.46042 -0.04999 C -0.46476 -0.04907 -0.46858 -0.04444 -0.47292 -0.04444 C -0.47934 -0.04444 -0.48542 -0.04814 -0.49167 -0.04999 C -0.50069 -0.04606 -0.50972 -0.04282 -0.51875 -0.03888 C -0.52083 -0.03796 -0.525 -0.0361 -0.525 -0.0361 C -0.54115 -0.04328 -0.55816 -0.0449 -0.575 -0.04722 C -0.57986 -0.0493 -0.58507 -0.04976 -0.58958 -0.05277 C -0.61441 -0.06921 -0.59149 -0.06041 -0.61042 -0.06666 C -0.62222 -0.07708 -0.63628 -0.08101 -0.65 -0.07499 C -0.69271 -0.09397 -0.68125 -0.09513 -0.68125 -0.01666 " pathEditMode="relative" ptsTypes="ffffffffffffffffffffA">
                                      <p:cBhvr>
                                        <p:cTn id="1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101" name="Picture 5" descr="рамка серде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7088" y="1125538"/>
            <a:ext cx="75596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Ребята!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Берегите зрение!</a:t>
            </a:r>
          </a:p>
        </p:txBody>
      </p:sp>
      <p:sp>
        <p:nvSpPr>
          <p:cNvPr id="4103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3" name="Рисунок 42" descr="86299fdc3f08d13a99479744af73be31[1]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17399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4038600"/>
            <a:ext cx="4876800" cy="2286000"/>
          </a:xfrm>
        </p:spPr>
        <p:txBody>
          <a:bodyPr/>
          <a:lstStyle/>
          <a:p>
            <a:r>
              <a:rPr lang="ru-RU" b="1"/>
              <a:t>Взошло солнце.</a:t>
            </a:r>
          </a:p>
          <a:p>
            <a:endParaRPr lang="ru-RU" b="1"/>
          </a:p>
          <a:p>
            <a:r>
              <a:rPr lang="ru-RU" b="1"/>
              <a:t>Туча закрыла солнце.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9600" y="914400"/>
            <a:ext cx="4953000" cy="2667000"/>
          </a:xfrm>
        </p:spPr>
        <p:txBody>
          <a:bodyPr/>
          <a:lstStyle/>
          <a:p>
            <a:r>
              <a:rPr lang="ru-RU" b="1"/>
              <a:t>Лес растёт медленно.</a:t>
            </a:r>
          </a:p>
          <a:p>
            <a:endParaRPr lang="ru-RU" b="1"/>
          </a:p>
          <a:p>
            <a:r>
              <a:rPr lang="ru-RU" b="1"/>
              <a:t>Лесник охраняет лес.</a:t>
            </a:r>
          </a:p>
        </p:txBody>
      </p:sp>
      <p:pic>
        <p:nvPicPr>
          <p:cNvPr id="9226" name="Picture 10" descr="61388a5c96bf1432c5df3dc69c6ed4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1828800" cy="1687513"/>
          </a:xfrm>
          <a:prstGeom prst="rect">
            <a:avLst/>
          </a:prstGeom>
          <a:noFill/>
        </p:spPr>
      </p:pic>
      <p:sp>
        <p:nvSpPr>
          <p:cNvPr id="9227" name="Cloud"/>
          <p:cNvSpPr>
            <a:spLocks noChangeAspect="1" noEditPoints="1" noChangeArrowheads="1"/>
          </p:cNvSpPr>
          <p:nvPr/>
        </p:nvSpPr>
        <p:spPr bwMode="auto">
          <a:xfrm>
            <a:off x="1752600" y="1219200"/>
            <a:ext cx="1905000" cy="1277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228" name="Picture 12" descr="4f59e4aa1e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33800"/>
            <a:ext cx="2384425" cy="2887663"/>
          </a:xfrm>
          <a:prstGeom prst="rect">
            <a:avLst/>
          </a:prstGeom>
          <a:noFill/>
        </p:spPr>
      </p:pic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209800" y="4572000"/>
            <a:ext cx="1371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762000" y="44958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762000" y="46482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685800" y="55626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752600" y="55626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752600" y="57150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800600" y="1447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5638800" y="1447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38800" y="1600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800600" y="2438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6400800" y="2438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400800" y="2590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3200400" y="55626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6934200" y="1447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7924800" y="2438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5820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7848600" y="2057400"/>
            <a:ext cx="9144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800600" y="7620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3276600" y="5181600"/>
            <a:ext cx="13716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133600" y="4114800"/>
            <a:ext cx="1524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81000" y="4038600"/>
            <a:ext cx="4876800" cy="2286000"/>
          </a:xfrm>
        </p:spPr>
        <p:txBody>
          <a:bodyPr/>
          <a:lstStyle/>
          <a:p>
            <a:r>
              <a:rPr lang="ru-RU" b="1"/>
              <a:t>Взошло солнце.</a:t>
            </a:r>
          </a:p>
          <a:p>
            <a:endParaRPr lang="ru-RU" b="1"/>
          </a:p>
          <a:p>
            <a:r>
              <a:rPr lang="ru-RU" b="1"/>
              <a:t>Туча закрыла солнце.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19600" y="914400"/>
            <a:ext cx="4953000" cy="2667000"/>
          </a:xfrm>
        </p:spPr>
        <p:txBody>
          <a:bodyPr/>
          <a:lstStyle/>
          <a:p>
            <a:r>
              <a:rPr lang="ru-RU" b="1"/>
              <a:t>Лес растёт медленно.</a:t>
            </a:r>
          </a:p>
          <a:p>
            <a:endParaRPr lang="ru-RU" b="1"/>
          </a:p>
          <a:p>
            <a:r>
              <a:rPr lang="ru-RU" b="1"/>
              <a:t>Лесник охраняет лес.</a:t>
            </a:r>
          </a:p>
        </p:txBody>
      </p:sp>
      <p:pic>
        <p:nvPicPr>
          <p:cNvPr id="12292" name="Picture 4" descr="61388a5c96bf1432c5df3dc69c6ed4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1828800" cy="1687513"/>
          </a:xfrm>
          <a:prstGeom prst="rect">
            <a:avLst/>
          </a:prstGeom>
          <a:noFill/>
        </p:spPr>
      </p:pic>
      <p:sp>
        <p:nvSpPr>
          <p:cNvPr id="12293" name="Cloud"/>
          <p:cNvSpPr>
            <a:spLocks noChangeAspect="1" noEditPoints="1" noChangeArrowheads="1"/>
          </p:cNvSpPr>
          <p:nvPr/>
        </p:nvSpPr>
        <p:spPr bwMode="auto">
          <a:xfrm>
            <a:off x="1752600" y="1219200"/>
            <a:ext cx="1905000" cy="12779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2"/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2294" name="Picture 6" descr="4f59e4aa1e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33800"/>
            <a:ext cx="2384425" cy="2887663"/>
          </a:xfrm>
          <a:prstGeom prst="rect">
            <a:avLst/>
          </a:prstGeom>
          <a:noFill/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209800" y="4572000"/>
            <a:ext cx="1371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762000" y="44958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762000" y="46482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85800" y="5562600"/>
            <a:ext cx="91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752600" y="55626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752600" y="57150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800600" y="1447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638800" y="1447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638800" y="1600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800600" y="2438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400800" y="2438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6400800" y="2590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11" name="WordArt 23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1066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И. п. </a:t>
            </a:r>
          </a:p>
        </p:txBody>
      </p:sp>
      <p:sp>
        <p:nvSpPr>
          <p:cNvPr id="12312" name="WordArt 24"/>
          <p:cNvSpPr>
            <a:spLocks noChangeArrowheads="1" noChangeShapeType="1" noTextEdit="1"/>
          </p:cNvSpPr>
          <p:nvPr/>
        </p:nvSpPr>
        <p:spPr bwMode="auto">
          <a:xfrm>
            <a:off x="4800600" y="228600"/>
            <a:ext cx="9906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И. п. </a:t>
            </a:r>
          </a:p>
        </p:txBody>
      </p:sp>
      <p:sp>
        <p:nvSpPr>
          <p:cNvPr id="12313" name="WordArt 25"/>
          <p:cNvSpPr>
            <a:spLocks noChangeArrowheads="1" noChangeShapeType="1" noTextEdit="1"/>
          </p:cNvSpPr>
          <p:nvPr/>
        </p:nvSpPr>
        <p:spPr bwMode="auto">
          <a:xfrm>
            <a:off x="3657600" y="4419600"/>
            <a:ext cx="1047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В. п. </a:t>
            </a:r>
          </a:p>
        </p:txBody>
      </p:sp>
      <p:sp>
        <p:nvSpPr>
          <p:cNvPr id="12314" name="WordArt 26"/>
          <p:cNvSpPr>
            <a:spLocks noChangeArrowheads="1" noChangeShapeType="1" noTextEdit="1"/>
          </p:cNvSpPr>
          <p:nvPr/>
        </p:nvSpPr>
        <p:spPr bwMode="auto">
          <a:xfrm>
            <a:off x="7772400" y="1447800"/>
            <a:ext cx="1047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В. п. 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7924800" y="2438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3352800" y="55626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8263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animBg="1"/>
      <p:bldP spid="12309" grpId="0" animBg="1"/>
      <p:bldP spid="12308" grpId="0" animBg="1"/>
      <p:bldP spid="12307" grpId="0" animBg="1"/>
      <p:bldP spid="12311" grpId="0" animBg="1"/>
      <p:bldP spid="12312" grpId="0" animBg="1"/>
      <p:bldP spid="12313" grpId="0" animBg="1"/>
      <p:bldP spid="123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171"/>
            <a:ext cx="460920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ИМЕНИТЕЛЬ-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НЫЙ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ПАДЕЖ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КТО?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</a:rPr>
              <a:t>ЧТО?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НЕТ ПРЕДЛОГОВ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ПОДЛЕЖАЩЕЕ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9208" y="0"/>
            <a:ext cx="4714875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ВИНИТЕЛЬНЫЙ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ПАДЕЖ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КОГО?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</a:rPr>
              <a:t>ЧТО?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В,НА, ЗА, ПРО, ЧЕРЕЗ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ВТОРОСТЕПЕН-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НЫЙ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ЧЛЕН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4365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79388" y="908050"/>
            <a:ext cx="8785225" cy="52562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179388" y="2060575"/>
            <a:ext cx="8856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6699"/>
              </a:solidFill>
            </a:endParaRP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179388" y="4076700"/>
            <a:ext cx="8856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6699"/>
              </a:solidFill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1547813" y="908050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6699"/>
              </a:solidFill>
            </a:endParaRP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3995738" y="908050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6699"/>
              </a:solidFill>
            </a:endParaRP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6443663" y="908050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6699"/>
              </a:solidFill>
            </a:endParaRPr>
          </a:p>
        </p:txBody>
      </p:sp>
      <p:sp>
        <p:nvSpPr>
          <p:cNvPr id="111626" name="WordArt 10"/>
          <p:cNvSpPr>
            <a:spLocks noChangeArrowheads="1" noChangeShapeType="1" noTextEdit="1"/>
          </p:cNvSpPr>
          <p:nvPr/>
        </p:nvSpPr>
        <p:spPr bwMode="auto">
          <a:xfrm>
            <a:off x="468313" y="1268413"/>
            <a:ext cx="811212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падеж</a:t>
            </a:r>
          </a:p>
        </p:txBody>
      </p:sp>
      <p:sp>
        <p:nvSpPr>
          <p:cNvPr id="111627" name="WordArt 11"/>
          <p:cNvSpPr>
            <a:spLocks noChangeArrowheads="1" noChangeShapeType="1" noTextEdit="1"/>
          </p:cNvSpPr>
          <p:nvPr/>
        </p:nvSpPr>
        <p:spPr bwMode="auto">
          <a:xfrm>
            <a:off x="1908175" y="1268413"/>
            <a:ext cx="1419225" cy="481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вопросы</a:t>
            </a:r>
          </a:p>
        </p:txBody>
      </p:sp>
      <p:sp>
        <p:nvSpPr>
          <p:cNvPr id="111628" name="WordArt 12"/>
          <p:cNvSpPr>
            <a:spLocks noChangeArrowheads="1" noChangeShapeType="1" noTextEdit="1"/>
          </p:cNvSpPr>
          <p:nvPr/>
        </p:nvSpPr>
        <p:spPr bwMode="auto">
          <a:xfrm>
            <a:off x="4211638" y="1268413"/>
            <a:ext cx="1944687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предлоги</a:t>
            </a: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6659563" y="981075"/>
            <a:ext cx="2085975" cy="814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член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предложения</a:t>
            </a:r>
          </a:p>
        </p:txBody>
      </p:sp>
      <p:sp>
        <p:nvSpPr>
          <p:cNvPr id="111630" name="WordArt 14"/>
          <p:cNvSpPr>
            <a:spLocks noChangeArrowheads="1" noChangeShapeType="1" noTextEdit="1"/>
          </p:cNvSpPr>
          <p:nvPr/>
        </p:nvSpPr>
        <p:spPr bwMode="auto">
          <a:xfrm>
            <a:off x="468313" y="2781300"/>
            <a:ext cx="8286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И.п.</a:t>
            </a:r>
          </a:p>
        </p:txBody>
      </p:sp>
      <p:sp>
        <p:nvSpPr>
          <p:cNvPr id="111631" name="WordArt 15"/>
          <p:cNvSpPr>
            <a:spLocks noChangeArrowheads="1" noChangeShapeType="1" noTextEdit="1"/>
          </p:cNvSpPr>
          <p:nvPr/>
        </p:nvSpPr>
        <p:spPr bwMode="auto">
          <a:xfrm>
            <a:off x="468313" y="4724400"/>
            <a:ext cx="8001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В.п.</a:t>
            </a:r>
          </a:p>
        </p:txBody>
      </p:sp>
      <p:sp>
        <p:nvSpPr>
          <p:cNvPr id="111632" name="WordArt 16"/>
          <p:cNvSpPr>
            <a:spLocks noChangeArrowheads="1" noChangeShapeType="1" noTextEdit="1"/>
          </p:cNvSpPr>
          <p:nvPr/>
        </p:nvSpPr>
        <p:spPr bwMode="auto">
          <a:xfrm>
            <a:off x="2195513" y="2565400"/>
            <a:ext cx="962025" cy="1047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кто?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что?</a:t>
            </a:r>
          </a:p>
        </p:txBody>
      </p:sp>
      <p:sp>
        <p:nvSpPr>
          <p:cNvPr id="111633" name="WordArt 17"/>
          <p:cNvSpPr>
            <a:spLocks noChangeArrowheads="1" noChangeShapeType="1" noTextEdit="1"/>
          </p:cNvSpPr>
          <p:nvPr/>
        </p:nvSpPr>
        <p:spPr bwMode="auto">
          <a:xfrm>
            <a:off x="2124075" y="4437063"/>
            <a:ext cx="1143000" cy="1047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кого?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что?</a:t>
            </a:r>
          </a:p>
        </p:txBody>
      </p:sp>
      <p:sp>
        <p:nvSpPr>
          <p:cNvPr id="111634" name="WordArt 18"/>
          <p:cNvSpPr>
            <a:spLocks noChangeArrowheads="1" noChangeShapeType="1" noTextEdit="1"/>
          </p:cNvSpPr>
          <p:nvPr/>
        </p:nvSpPr>
        <p:spPr bwMode="auto">
          <a:xfrm>
            <a:off x="4500563" y="3068638"/>
            <a:ext cx="1155700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111635" name="WordArt 19"/>
          <p:cNvSpPr>
            <a:spLocks noChangeArrowheads="1" noChangeShapeType="1" noTextEdit="1"/>
          </p:cNvSpPr>
          <p:nvPr/>
        </p:nvSpPr>
        <p:spPr bwMode="auto">
          <a:xfrm>
            <a:off x="4211638" y="4508500"/>
            <a:ext cx="2160587" cy="958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в, во, на, за,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через, про</a:t>
            </a:r>
          </a:p>
        </p:txBody>
      </p:sp>
      <p:sp>
        <p:nvSpPr>
          <p:cNvPr id="111636" name="WordArt 20"/>
          <p:cNvSpPr>
            <a:spLocks noChangeArrowheads="1" noChangeShapeType="1" noTextEdit="1"/>
          </p:cNvSpPr>
          <p:nvPr/>
        </p:nvSpPr>
        <p:spPr bwMode="auto">
          <a:xfrm>
            <a:off x="7019925" y="2852738"/>
            <a:ext cx="10890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гл. чл.</a:t>
            </a:r>
          </a:p>
        </p:txBody>
      </p:sp>
      <p:sp>
        <p:nvSpPr>
          <p:cNvPr id="111637" name="WordArt 21"/>
          <p:cNvSpPr>
            <a:spLocks noChangeArrowheads="1" noChangeShapeType="1" noTextEdit="1"/>
          </p:cNvSpPr>
          <p:nvPr/>
        </p:nvSpPr>
        <p:spPr bwMode="auto">
          <a:xfrm>
            <a:off x="7092950" y="4797425"/>
            <a:ext cx="1171575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вт. чл.</a:t>
            </a:r>
          </a:p>
        </p:txBody>
      </p:sp>
    </p:spTree>
    <p:extLst>
      <p:ext uri="{BB962C8B-B14F-4D97-AF65-F5344CB8AC3E}">
        <p14:creationId xmlns:p14="http://schemas.microsoft.com/office/powerpoint/2010/main" val="66803249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C3300"/>
                </a:solidFill>
              </a:rPr>
              <a:t>Откройте учебник, стр. </a:t>
            </a:r>
            <a:r>
              <a:rPr lang="ru-RU" dirty="0" smtClean="0">
                <a:solidFill>
                  <a:srgbClr val="CC3300"/>
                </a:solidFill>
              </a:rPr>
              <a:t>106.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400" b="1" dirty="0"/>
          </a:p>
        </p:txBody>
      </p:sp>
      <p:pic>
        <p:nvPicPr>
          <p:cNvPr id="118789" name="Picture 5" descr="BOO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29000"/>
            <a:ext cx="41052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0" name="WordArt 6"/>
          <p:cNvSpPr>
            <a:spLocks noChangeArrowheads="1" noChangeShapeType="1" noTextEdit="1"/>
          </p:cNvSpPr>
          <p:nvPr/>
        </p:nvSpPr>
        <p:spPr bwMode="auto">
          <a:xfrm>
            <a:off x="5435600" y="3500438"/>
            <a:ext cx="2303463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упр. 189</a:t>
            </a:r>
          </a:p>
        </p:txBody>
      </p:sp>
    </p:spTree>
    <p:extLst>
      <p:ext uri="{BB962C8B-B14F-4D97-AF65-F5344CB8AC3E}">
        <p14:creationId xmlns:p14="http://schemas.microsoft.com/office/powerpoint/2010/main" val="157131544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Содержимое 7" descr="j0290671.wm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3286125"/>
            <a:ext cx="3929062" cy="3143250"/>
          </a:xfrm>
        </p:spPr>
      </p:pic>
      <p:sp>
        <p:nvSpPr>
          <p:cNvPr id="4" name="Прямоугольник 3"/>
          <p:cNvSpPr/>
          <p:nvPr/>
        </p:nvSpPr>
        <p:spPr>
          <a:xfrm>
            <a:off x="1214438" y="785813"/>
            <a:ext cx="74295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Начинается урок,</a:t>
            </a: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Он пойдёт ребятам впрок.</a:t>
            </a:r>
            <a:br>
              <a:rPr lang="ru-RU" sz="4000" b="1" dirty="0">
                <a:latin typeface="+mn-lt"/>
              </a:rPr>
            </a:br>
            <a:r>
              <a:rPr lang="ru-RU" sz="4000" b="1" smtClean="0">
                <a:latin typeface="+mn-lt"/>
              </a:rPr>
              <a:t>Постараемся  </a:t>
            </a:r>
            <a:r>
              <a:rPr lang="ru-RU" sz="4000" b="1" dirty="0">
                <a:latin typeface="+mn-lt"/>
              </a:rPr>
              <a:t>понять -</a:t>
            </a:r>
            <a:br>
              <a:rPr lang="ru-RU" sz="4000" b="1" dirty="0">
                <a:latin typeface="+mn-lt"/>
              </a:rPr>
            </a:br>
            <a:r>
              <a:rPr lang="ru-RU" sz="4000" b="1" dirty="0" smtClean="0">
                <a:latin typeface="+mn-lt"/>
              </a:rPr>
              <a:t>Будем  </a:t>
            </a:r>
            <a:r>
              <a:rPr lang="ru-RU" sz="4000" b="1" dirty="0">
                <a:latin typeface="+mn-lt"/>
              </a:rPr>
              <a:t>грамотно писать.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48144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907337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Определи падеж выделенных слов.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600" smtClean="0"/>
          </a:p>
          <a:p>
            <a:pPr eaLnBrk="1" hangingPunct="1"/>
            <a:r>
              <a:rPr lang="ru-RU" sz="3600" smtClean="0"/>
              <a:t>Мы увидели </a:t>
            </a:r>
            <a:r>
              <a:rPr lang="ru-RU" sz="3600" smtClean="0">
                <a:solidFill>
                  <a:srgbClr val="FF0000"/>
                </a:solidFill>
              </a:rPr>
              <a:t>город</a:t>
            </a:r>
            <a:r>
              <a:rPr lang="ru-RU" sz="3600" smtClean="0"/>
              <a:t> ранним утром.</a:t>
            </a:r>
          </a:p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Город</a:t>
            </a:r>
            <a:r>
              <a:rPr lang="ru-RU" sz="3600" smtClean="0"/>
              <a:t> утопал в зелени садов.</a:t>
            </a:r>
          </a:p>
          <a:p>
            <a:pPr eaLnBrk="1" hangingPunct="1"/>
            <a:endParaRPr lang="ru-RU" sz="3600" smtClean="0"/>
          </a:p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Карнавал</a:t>
            </a:r>
            <a:r>
              <a:rPr lang="ru-RU" sz="3600" smtClean="0"/>
              <a:t> весело шумел.</a:t>
            </a:r>
          </a:p>
          <a:p>
            <a:pPr eaLnBrk="1" hangingPunct="1"/>
            <a:r>
              <a:rPr lang="ru-RU" sz="3600" smtClean="0"/>
              <a:t>Ребята пришли на </a:t>
            </a:r>
            <a:r>
              <a:rPr lang="ru-RU" sz="3600" smtClean="0">
                <a:solidFill>
                  <a:srgbClr val="FF0000"/>
                </a:solidFill>
              </a:rPr>
              <a:t>карнавал</a:t>
            </a:r>
            <a:r>
              <a:rPr lang="ru-RU" sz="3600" smtClean="0"/>
              <a:t>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5216457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сканирование0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8763000" cy="3522663"/>
          </a:xfrm>
          <a:prstGeom prst="rect">
            <a:avLst/>
          </a:prstGeom>
          <a:noFill/>
          <a:ln w="57150">
            <a:pattFill prst="lgConfetti">
              <a:fgClr>
                <a:srgbClr val="FF0066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3317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4191000" cy="1104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Вывод:</a:t>
            </a:r>
          </a:p>
        </p:txBody>
      </p:sp>
    </p:spTree>
    <p:extLst>
      <p:ext uri="{BB962C8B-B14F-4D97-AF65-F5344CB8AC3E}">
        <p14:creationId xmlns:p14="http://schemas.microsoft.com/office/powerpoint/2010/main" val="83588108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23844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3" name="WordArt 7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6842125" cy="2663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Домашнее задание: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стр. 106, упр. 187.</a:t>
            </a:r>
          </a:p>
        </p:txBody>
      </p:sp>
    </p:spTree>
    <p:extLst>
      <p:ext uri="{BB962C8B-B14F-4D97-AF65-F5344CB8AC3E}">
        <p14:creationId xmlns:p14="http://schemas.microsoft.com/office/powerpoint/2010/main" val="55446407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285750" y="25400"/>
            <a:ext cx="6929438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1. Я отлично работал,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всё понял,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могу объяснить другому. 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 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2. Я хорошо работал и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всё понял.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        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3. Я хорошо работал, но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у меня остались вопросы.         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14313"/>
            <a:ext cx="1928812" cy="18573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b="21494"/>
          <a:stretch>
            <a:fillRect/>
          </a:stretch>
        </p:blipFill>
        <p:spPr bwMode="auto">
          <a:xfrm>
            <a:off x="6786563" y="2428875"/>
            <a:ext cx="1928812" cy="2000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26" descr="C:\Users\Наталья\Desktop\Стра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r="7103"/>
          <a:stretch>
            <a:fillRect/>
          </a:stretch>
        </p:blipFill>
        <p:spPr bwMode="auto">
          <a:xfrm>
            <a:off x="6804025" y="4652963"/>
            <a:ext cx="1944688" cy="20129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97890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Чистописание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5349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Чистописание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6000" dirty="0" smtClean="0"/>
              <a:t>а я у ю</a:t>
            </a:r>
            <a:endParaRPr lang="ru-RU" sz="6000" dirty="0"/>
          </a:p>
          <a:p>
            <a:pPr marL="0" indent="0">
              <a:buNone/>
            </a:pPr>
            <a:endParaRPr lang="ru-RU" sz="5400" dirty="0" smtClean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438679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Чистописание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6000" dirty="0">
                <a:solidFill>
                  <a:srgbClr val="000000"/>
                </a:solidFill>
              </a:rPr>
              <a:t>а я у ю</a:t>
            </a:r>
          </a:p>
          <a:p>
            <a:pPr lvl="0"/>
            <a:r>
              <a:rPr lang="ru-RU" sz="5400" dirty="0" err="1">
                <a:solidFill>
                  <a:srgbClr val="000000"/>
                </a:solidFill>
              </a:rPr>
              <a:t>аяую</a:t>
            </a:r>
            <a:r>
              <a:rPr lang="ru-RU" sz="5400" dirty="0">
                <a:solidFill>
                  <a:srgbClr val="000000"/>
                </a:solidFill>
              </a:rPr>
              <a:t>  </a:t>
            </a:r>
            <a:r>
              <a:rPr lang="ru-RU" sz="5400" dirty="0" err="1">
                <a:solidFill>
                  <a:srgbClr val="000000"/>
                </a:solidFill>
              </a:rPr>
              <a:t>яуюа</a:t>
            </a:r>
            <a:r>
              <a:rPr lang="ru-RU" sz="5400" dirty="0">
                <a:solidFill>
                  <a:srgbClr val="000000"/>
                </a:solidFill>
              </a:rPr>
              <a:t> </a:t>
            </a:r>
            <a:r>
              <a:rPr lang="ru-RU" sz="5400" dirty="0" err="1">
                <a:solidFill>
                  <a:srgbClr val="000000"/>
                </a:solidFill>
              </a:rPr>
              <a:t>уюая</a:t>
            </a:r>
            <a:r>
              <a:rPr lang="ru-RU" sz="5400" dirty="0">
                <a:solidFill>
                  <a:srgbClr val="000000"/>
                </a:solidFill>
              </a:rPr>
              <a:t> </a:t>
            </a:r>
            <a:r>
              <a:rPr lang="ru-RU" sz="5400" dirty="0" err="1">
                <a:solidFill>
                  <a:srgbClr val="000000"/>
                </a:solidFill>
              </a:rPr>
              <a:t>юуяа</a:t>
            </a:r>
            <a:endParaRPr lang="ru-RU" sz="5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27919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Поставьте существительные в винительный падеж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Кукла</a:t>
            </a:r>
          </a:p>
          <a:p>
            <a:r>
              <a:rPr lang="ru-RU" dirty="0"/>
              <a:t>в</a:t>
            </a:r>
            <a:r>
              <a:rPr lang="ru-RU" dirty="0" smtClean="0"/>
              <a:t>ишня</a:t>
            </a:r>
          </a:p>
          <a:p>
            <a:r>
              <a:rPr lang="ru-RU" dirty="0"/>
              <a:t>и</a:t>
            </a:r>
            <a:r>
              <a:rPr lang="ru-RU" dirty="0" smtClean="0"/>
              <a:t>гра</a:t>
            </a:r>
          </a:p>
          <a:p>
            <a:r>
              <a:rPr lang="ru-RU" dirty="0"/>
              <a:t>р</a:t>
            </a:r>
            <a:r>
              <a:rPr lang="ru-RU" dirty="0" smtClean="0"/>
              <a:t>учка</a:t>
            </a:r>
          </a:p>
          <a:p>
            <a:r>
              <a:rPr lang="ru-RU" dirty="0"/>
              <a:t>п</a:t>
            </a:r>
            <a:r>
              <a:rPr lang="ru-RU" dirty="0" smtClean="0"/>
              <a:t>обеда</a:t>
            </a:r>
          </a:p>
          <a:p>
            <a:r>
              <a:rPr lang="ru-RU" dirty="0"/>
              <a:t>Ю</a:t>
            </a:r>
            <a:r>
              <a:rPr lang="ru-RU" dirty="0" smtClean="0"/>
              <a:t>ля</a:t>
            </a:r>
          </a:p>
          <a:p>
            <a:r>
              <a:rPr lang="ru-RU" dirty="0"/>
              <a:t>к</a:t>
            </a:r>
            <a:r>
              <a:rPr lang="ru-RU" dirty="0" smtClean="0"/>
              <a:t>нига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108936"/>
      </p:ext>
    </p:extLst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549813"/>
      </p:ext>
    </p:extLst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8229600" cy="2895600"/>
          </a:xfrm>
        </p:spPr>
        <p:txBody>
          <a:bodyPr/>
          <a:lstStyle/>
          <a:p>
            <a:r>
              <a:rPr lang="ru-RU"/>
              <a:t>В питомнике растёт кедр.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Ребята выращивают кедр.</a:t>
            </a:r>
          </a:p>
        </p:txBody>
      </p:sp>
      <p:pic>
        <p:nvPicPr>
          <p:cNvPr id="8196" name="Picture 4" descr="Кед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28925"/>
            <a:ext cx="3048000" cy="4029075"/>
          </a:xfrm>
          <a:prstGeom prst="rect">
            <a:avLst/>
          </a:prstGeom>
          <a:noFill/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9436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Сравни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419600" y="1828800"/>
            <a:ext cx="11430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что?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4572000" y="3733800"/>
            <a:ext cx="11430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что?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419600" y="28956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533400" y="4724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971800" y="28956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971800" y="30480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133600" y="47244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133600" y="48768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33400" y="29718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648200" y="47244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4535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572000" y="4191000"/>
            <a:ext cx="12192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343400" y="2362200"/>
            <a:ext cx="12192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8229600" cy="2895600"/>
          </a:xfrm>
        </p:spPr>
        <p:txBody>
          <a:bodyPr/>
          <a:lstStyle/>
          <a:p>
            <a:r>
              <a:rPr lang="ru-RU"/>
              <a:t>В питомнике растёт кедр.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Ребята выращивают кедр.</a:t>
            </a:r>
          </a:p>
        </p:txBody>
      </p:sp>
      <p:pic>
        <p:nvPicPr>
          <p:cNvPr id="11267" name="Picture 3" descr="Кед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28925"/>
            <a:ext cx="3048000" cy="4029075"/>
          </a:xfrm>
          <a:prstGeom prst="rect">
            <a:avLst/>
          </a:prstGeom>
          <a:noFill/>
        </p:spPr>
      </p:pic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19600" y="28956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33400" y="4724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971800" y="28956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971800" y="30480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133600" y="47244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133600" y="48768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33400" y="29718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648200" y="47244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4343400" y="1600200"/>
            <a:ext cx="942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И. п.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4724400" y="3581400"/>
            <a:ext cx="923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В. п.</a:t>
            </a:r>
          </a:p>
        </p:txBody>
      </p:sp>
    </p:spTree>
    <p:extLst>
      <p:ext uri="{BB962C8B-B14F-4D97-AF65-F5344CB8AC3E}">
        <p14:creationId xmlns:p14="http://schemas.microsoft.com/office/powerpoint/2010/main" val="262721983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  <p:bldP spid="11279" grpId="0" animBg="1"/>
      <p:bldP spid="11281" grpId="0" animBg="1"/>
      <p:bldP spid="1128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387</Words>
  <Application>Microsoft Office PowerPoint</Application>
  <PresentationFormat>Экран (4:3)</PresentationFormat>
  <Paragraphs>123</Paragraphs>
  <Slides>23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Оформление по умолчанию</vt:lpstr>
      <vt:lpstr>1_Оформление по умолчанию</vt:lpstr>
      <vt:lpstr>3_Оформление по умолчанию</vt:lpstr>
      <vt:lpstr>2_Тема Office</vt:lpstr>
      <vt:lpstr>Русский язык 4 класс  Именительный и винительный падеж имен существительных  </vt:lpstr>
      <vt:lpstr>Презентация PowerPoint</vt:lpstr>
      <vt:lpstr>Чистописание</vt:lpstr>
      <vt:lpstr>Чистописание</vt:lpstr>
      <vt:lpstr>Чистописание</vt:lpstr>
      <vt:lpstr>Поставьте существительные в винительный падеж</vt:lpstr>
      <vt:lpstr>Презентация PowerPoint</vt:lpstr>
      <vt:lpstr>Презентация PowerPoint</vt:lpstr>
      <vt:lpstr>Презентация PowerPoint</vt:lpstr>
      <vt:lpstr>Задание на карточках. Спишите  текст. Разберите по членам предложения. Определите падеж имен существительных.</vt:lpstr>
      <vt:lpstr>Проверь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Откройте учебник, стр. 106.</vt:lpstr>
      <vt:lpstr>Определи падеж выделенных слов.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4 класс  Именительный и винительный падеж имен существительных  </dc:title>
  <dc:creator>Светлана</dc:creator>
  <cp:lastModifiedBy>светлана</cp:lastModifiedBy>
  <cp:revision>17</cp:revision>
  <dcterms:created xsi:type="dcterms:W3CDTF">2015-11-21T13:11:29Z</dcterms:created>
  <dcterms:modified xsi:type="dcterms:W3CDTF">2015-11-25T12:49:08Z</dcterms:modified>
</cp:coreProperties>
</file>