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BCAF8-0BE3-469D-A3EA-9A80A71C76AC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D13D5-338B-47AF-AA60-8DAA4154D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6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6.w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6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6.wmf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786314" y="3143248"/>
            <a:ext cx="3614734" cy="143902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Звенит звонок,</a:t>
            </a:r>
            <a:b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начинается урок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B83F0-8F43-49FE-A6A1-02FF27DC00A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5123" name="Содержимое 3" descr="Рисунок3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85938"/>
            <a:ext cx="5400675" cy="5500687"/>
          </a:xfrm>
        </p:spPr>
      </p:pic>
    </p:spTree>
    <p:extLst>
      <p:ext uri="{BB962C8B-B14F-4D97-AF65-F5344CB8AC3E}">
        <p14:creationId xmlns="" xmlns:p14="http://schemas.microsoft.com/office/powerpoint/2010/main" val="41179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0"/>
            <a:ext cx="9134475" cy="6848475"/>
            <a:chOff x="0" y="0"/>
            <a:chExt cx="5754" cy="4314"/>
          </a:xfrm>
        </p:grpSpPr>
        <p:pic>
          <p:nvPicPr>
            <p:cNvPr id="2970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5754" cy="43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9704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4" cy="43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-214313" y="1052513"/>
            <a:ext cx="8210551" cy="445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4" indent="-219075" algn="ctr">
              <a:spcBef>
                <a:spcPts val="2400"/>
              </a:spcBef>
              <a:buClrTx/>
              <a:buFontTx/>
              <a:buNone/>
              <a:tabLst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  <a:tab pos="9693275" algn="l"/>
                <a:tab pos="10142538" algn="l"/>
                <a:tab pos="10591800" algn="l"/>
                <a:tab pos="11041063" algn="l"/>
              </a:tabLst>
            </a:pPr>
            <a:r>
              <a:rPr lang="ru-RU" sz="9600">
                <a:solidFill>
                  <a:srgbClr val="FF0066"/>
                </a:solidFill>
                <a:latin typeface="Times New Roman" pitchFamily="18" charset="0"/>
              </a:rPr>
              <a:t>Молодцы!</a:t>
            </a:r>
          </a:p>
          <a:p>
            <a:pPr lvl="4" indent="-219075" algn="ctr">
              <a:spcBef>
                <a:spcPts val="2400"/>
              </a:spcBef>
              <a:buClrTx/>
              <a:buFontTx/>
              <a:buNone/>
              <a:tabLst>
                <a:tab pos="2057400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  <a:tab pos="9693275" algn="l"/>
                <a:tab pos="10142538" algn="l"/>
                <a:tab pos="10591800" algn="l"/>
                <a:tab pos="11041063" algn="l"/>
              </a:tabLst>
            </a:pPr>
            <a:r>
              <a:rPr lang="ru-RU" sz="6000">
                <a:solidFill>
                  <a:srgbClr val="FF0066"/>
                </a:solidFill>
                <a:latin typeface="Times New Roman" pitchFamily="18" charset="0"/>
              </a:rPr>
              <a:t>     Спасибо за урок. </a:t>
            </a: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2500313"/>
            <a:ext cx="1785937" cy="393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970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2420938"/>
            <a:ext cx="1776413" cy="386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 additive="repl"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Rot by="1500000">
                                      <p:cBhvr additive="repl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 additive="repl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 additive="repl"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 additive="repl"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 additive="repl">
                                        <p:cTn id="1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Rot by="1500000">
                                      <p:cBhvr additive="repl"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 additive="repl"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 additive="repl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 additive="repl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38" y="428625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7030A0"/>
                </a:solidFill>
                <a:latin typeface="Comic Sans MS" pitchFamily="66" charset="0"/>
              </a:rPr>
              <a:t>Страна лилипутов</a:t>
            </a:r>
          </a:p>
        </p:txBody>
      </p:sp>
      <p:pic>
        <p:nvPicPr>
          <p:cNvPr id="2051" name="Picture 4" descr="http://im0-tub-ru.yandex.net/i?id=35434011-6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928813"/>
            <a:ext cx="3378200" cy="25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1285875" y="4429125"/>
            <a:ext cx="6357938" cy="35718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6" name="Tree"/>
          <p:cNvSpPr>
            <a:spLocks noEditPoints="1" noChangeArrowheads="1"/>
          </p:cNvSpPr>
          <p:nvPr/>
        </p:nvSpPr>
        <p:spPr bwMode="auto">
          <a:xfrm>
            <a:off x="4857750" y="3214688"/>
            <a:ext cx="857250" cy="73818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7" name="Tree"/>
          <p:cNvSpPr>
            <a:spLocks noEditPoints="1" noChangeArrowheads="1"/>
          </p:cNvSpPr>
          <p:nvPr/>
        </p:nvSpPr>
        <p:spPr bwMode="auto">
          <a:xfrm>
            <a:off x="6000750" y="2714625"/>
            <a:ext cx="1071563" cy="7620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pic>
        <p:nvPicPr>
          <p:cNvPr id="2055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119563"/>
            <a:ext cx="10715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ree"/>
          <p:cNvSpPr>
            <a:spLocks noEditPoints="1" noChangeArrowheads="1"/>
          </p:cNvSpPr>
          <p:nvPr/>
        </p:nvSpPr>
        <p:spPr bwMode="auto">
          <a:xfrm>
            <a:off x="7143750" y="3143250"/>
            <a:ext cx="857250" cy="73818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pic>
        <p:nvPicPr>
          <p:cNvPr id="2057" name="Picture 5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500563" y="4857750"/>
            <a:ext cx="785812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6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25" y="3571875"/>
            <a:ext cx="5461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7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313" y="4929188"/>
            <a:ext cx="928687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0">
                <a:srgbClr val="33CC3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85750"/>
          <a:ext cx="9144000" cy="6000794"/>
        </p:xfrm>
        <a:graphic>
          <a:graphicData uri="http://schemas.openxmlformats.org/drawingml/2006/table">
            <a:tbl>
              <a:tblPr/>
              <a:tblGrid>
                <a:gridCol w="3982079"/>
                <a:gridCol w="5161921"/>
              </a:tblGrid>
              <a:tr h="75009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1.Думать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2.Искать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1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3.Экспериментировать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4.Наблюдать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1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5.Контролировать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6.Оценивать.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0">
                <a:srgbClr val="33CC3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85750"/>
          <a:ext cx="9144000" cy="6091943"/>
        </p:xfrm>
        <a:graphic>
          <a:graphicData uri="http://schemas.openxmlformats.org/drawingml/2006/table">
            <a:tbl>
              <a:tblPr/>
              <a:tblGrid>
                <a:gridCol w="3982079"/>
                <a:gridCol w="5161921"/>
              </a:tblGrid>
              <a:tr h="75009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1.Думать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О рассказе.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2.Искать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Подбираем слова, чтобы заменить слова «маленькие».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1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3.Экспериментировать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Составляем новый рассказ.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4.Наблюдать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За рассказом.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1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5.Контролировать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Правильно ли составили рассказ.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6.Оценивать.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Нашу работу.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0">
                <a:srgbClr val="33CC3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3" name="Содержимое 5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61261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 стране лилипутов всё было маленькое: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__________________________ 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__________________________</a:t>
            </a:r>
          </a:p>
        </p:txBody>
      </p:sp>
      <p:pic>
        <p:nvPicPr>
          <p:cNvPr id="15362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928670"/>
            <a:ext cx="922630" cy="923544"/>
          </a:xfrm>
          <a:prstGeom prst="rect">
            <a:avLst/>
          </a:prstGeom>
          <a:noFill/>
        </p:spPr>
      </p:pic>
      <p:sp>
        <p:nvSpPr>
          <p:cNvPr id="7" name="Блок-схема: перфолента 6"/>
          <p:cNvSpPr/>
          <p:nvPr/>
        </p:nvSpPr>
        <p:spPr>
          <a:xfrm rot="21446686">
            <a:off x="6151563" y="2049463"/>
            <a:ext cx="2214562" cy="428625"/>
          </a:xfrm>
          <a:prstGeom prst="flowChartPunchedTap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6" name="Picture 3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4"/>
          <a:srcRect l="57956" t="10242"/>
          <a:stretch>
            <a:fillRect/>
          </a:stretch>
        </p:blipFill>
        <p:spPr bwMode="auto">
          <a:xfrm>
            <a:off x="6572250" y="2714625"/>
            <a:ext cx="534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4143375"/>
            <a:ext cx="11176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5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25" y="5643563"/>
            <a:ext cx="11430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0">
                <a:srgbClr val="33CC3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3" name="Содержимое 5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61261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стране великанов всё было большим: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 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</a:t>
            </a:r>
          </a:p>
        </p:txBody>
      </p:sp>
      <p:pic>
        <p:nvPicPr>
          <p:cNvPr id="15362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928670"/>
            <a:ext cx="922630" cy="923544"/>
          </a:xfrm>
          <a:prstGeom prst="rect">
            <a:avLst/>
          </a:prstGeom>
          <a:noFill/>
        </p:spPr>
      </p:pic>
      <p:sp>
        <p:nvSpPr>
          <p:cNvPr id="7" name="Блок-схема: перфолента 6"/>
          <p:cNvSpPr/>
          <p:nvPr/>
        </p:nvSpPr>
        <p:spPr>
          <a:xfrm rot="21446686">
            <a:off x="6151563" y="2049463"/>
            <a:ext cx="2214562" cy="428625"/>
          </a:xfrm>
          <a:prstGeom prst="flowChartPunchedTap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6" name="Picture 3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4"/>
          <a:srcRect l="57956" t="10242"/>
          <a:stretch>
            <a:fillRect/>
          </a:stretch>
        </p:blipFill>
        <p:spPr bwMode="auto">
          <a:xfrm>
            <a:off x="6572250" y="2714625"/>
            <a:ext cx="534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4143375"/>
            <a:ext cx="11176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5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25" y="5643563"/>
            <a:ext cx="11430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0">
                <a:srgbClr val="33CC3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3" name="Содержимое 5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61261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Ичӧт карын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ставыс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вӧл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ичӧт: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_ичӧт _керкаяс______________________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_ичӧт _уличаяс___________________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ичӧт _пуяс_______________________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ичӧт __пемӧсъяс_______________________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ичӧт _машинаяс_______________________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928670"/>
            <a:ext cx="922630" cy="923544"/>
          </a:xfrm>
          <a:prstGeom prst="rect">
            <a:avLst/>
          </a:prstGeom>
          <a:noFill/>
        </p:spPr>
      </p:pic>
      <p:sp>
        <p:nvSpPr>
          <p:cNvPr id="7" name="Блок-схема: перфолента 6"/>
          <p:cNvSpPr/>
          <p:nvPr/>
        </p:nvSpPr>
        <p:spPr>
          <a:xfrm rot="21446686">
            <a:off x="6151563" y="2049463"/>
            <a:ext cx="2214562" cy="428625"/>
          </a:xfrm>
          <a:prstGeom prst="flowChartPunchedTap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6" name="Picture 3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4"/>
          <a:srcRect l="57956" t="10242"/>
          <a:stretch>
            <a:fillRect/>
          </a:stretch>
        </p:blipFill>
        <p:spPr bwMode="auto">
          <a:xfrm>
            <a:off x="6572250" y="2714625"/>
            <a:ext cx="534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4143375"/>
            <a:ext cx="11176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5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25" y="5643563"/>
            <a:ext cx="11430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0">
                <a:srgbClr val="33CC3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3" name="Содержимое 5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6126162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Ыджыд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ставыс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вӧл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ыджыд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_ыджыд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керкаяс________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_ыджыд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уличаяс____________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_ыджыд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пуяс________________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_ыджыд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пемӧсъяс____________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_ыджыд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машинаяс____________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928670"/>
            <a:ext cx="922630" cy="923544"/>
          </a:xfrm>
          <a:prstGeom prst="rect">
            <a:avLst/>
          </a:prstGeom>
          <a:noFill/>
        </p:spPr>
      </p:pic>
      <p:sp>
        <p:nvSpPr>
          <p:cNvPr id="7" name="Блок-схема: перфолента 6"/>
          <p:cNvSpPr/>
          <p:nvPr/>
        </p:nvSpPr>
        <p:spPr>
          <a:xfrm rot="21446686">
            <a:off x="6151563" y="2049463"/>
            <a:ext cx="2214562" cy="428625"/>
          </a:xfrm>
          <a:prstGeom prst="flowChartPunchedTap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6" name="Picture 3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4"/>
          <a:srcRect l="57956" t="10242"/>
          <a:stretch>
            <a:fillRect/>
          </a:stretch>
        </p:blipFill>
        <p:spPr bwMode="auto">
          <a:xfrm>
            <a:off x="6572250" y="2714625"/>
            <a:ext cx="534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4143375"/>
            <a:ext cx="11176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5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25" y="5643563"/>
            <a:ext cx="11430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34475" cy="6848475"/>
            <a:chOff x="0" y="0"/>
            <a:chExt cx="5754" cy="4314"/>
          </a:xfrm>
        </p:grpSpPr>
        <p:pic>
          <p:nvPicPr>
            <p:cNvPr id="27654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5754" cy="43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7655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4" cy="43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214438" y="857250"/>
            <a:ext cx="7000875" cy="448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dirty="0">
              <a:solidFill>
                <a:srgbClr val="7030A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solidFill>
                  <a:srgbClr val="7030A0"/>
                </a:solidFill>
              </a:rPr>
              <a:t> мне было  интересно  …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solidFill>
                  <a:srgbClr val="7030A0"/>
                </a:solidFill>
              </a:rPr>
              <a:t/>
            </a:r>
            <a:br>
              <a:rPr lang="ru-RU" sz="3600" b="1" dirty="0">
                <a:solidFill>
                  <a:srgbClr val="7030A0"/>
                </a:solidFill>
              </a:rPr>
            </a:br>
            <a:r>
              <a:rPr lang="ru-RU" sz="3600" b="1" dirty="0">
                <a:solidFill>
                  <a:srgbClr val="7030A0"/>
                </a:solidFill>
              </a:rPr>
              <a:t>я научился …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solidFill>
                  <a:srgbClr val="7030A0"/>
                </a:solidFill>
              </a:rPr>
              <a:t/>
            </a:r>
            <a:br>
              <a:rPr lang="ru-RU" sz="3600" b="1" dirty="0">
                <a:solidFill>
                  <a:srgbClr val="7030A0"/>
                </a:solidFill>
              </a:rPr>
            </a:br>
            <a:r>
              <a:rPr lang="ru-RU" sz="3600" b="1" dirty="0">
                <a:solidFill>
                  <a:srgbClr val="7030A0"/>
                </a:solidFill>
              </a:rPr>
              <a:t>особенно понравилось 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dirty="0">
              <a:solidFill>
                <a:srgbClr val="7030A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solidFill>
                  <a:srgbClr val="7030A0"/>
                </a:solidFill>
              </a:rPr>
              <a:t>оказалось неожиданным…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357438" y="428625"/>
            <a:ext cx="45720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7030A0"/>
                </a:solidFill>
              </a:rPr>
              <a:t>Сегодня на уроке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</TotalTime>
  <Words>145</Words>
  <PresentationFormat>Экран (4:3)</PresentationFormat>
  <Paragraphs>70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Звенит звонок, начинается урок</vt:lpstr>
      <vt:lpstr>Страна лилипутов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Звенит звонок, начинается урок</dc:title>
  <dc:creator>Татьяна</dc:creator>
  <cp:lastModifiedBy>Татьяна</cp:lastModifiedBy>
  <cp:revision>7</cp:revision>
  <dcterms:created xsi:type="dcterms:W3CDTF">2014-11-16T10:12:48Z</dcterms:created>
  <dcterms:modified xsi:type="dcterms:W3CDTF">2014-11-16T10:32:00Z</dcterms:modified>
</cp:coreProperties>
</file>