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73" r:id="rId5"/>
    <p:sldId id="262" r:id="rId6"/>
    <p:sldId id="264" r:id="rId7"/>
    <p:sldId id="271" r:id="rId8"/>
    <p:sldId id="272" r:id="rId9"/>
    <p:sldId id="265" r:id="rId10"/>
    <p:sldId id="263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1600E-BAE7-483F-976A-EC0ED1B3A58E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23315-6F6B-44D6-B3B6-111669616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5932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7A9F9-3D8A-4E59-A6C3-76EB14D99662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FB651-6D6E-4A97-9D41-8AB064C5A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5000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ru/imgres?q=%D1%84%D0%BE%D1%82%D0%BE+%D0%B4%D0%B5%D1%80%D0%B5%D0%B2%D0%BD%D1%8F+%D1%84%D0%B8%D0%BB%D0%B8%D0%BC%D0%BE%D0%BD%D0%BE%D0%B2%D0%BE&amp;newwindow=1&amp;hl=ru&amp;biw=1008&amp;bih=521&amp;tbm=isch&amp;tbnid=tse2EtIwCu3ZCM:&amp;imgrefurl=http://trojza.blogspot.com/2012/09/200.html&amp;docid=lHjfq08cxgLDzM&amp;imgurl=http://1.bp.blogspot.com/-XbpiV_OgPC4/UER0t1LylmI/AAAAAAAAFgI/Y8CnSNGEYFM/s640/SAM_7884.jpg&amp;w=1600&amp;h=1065&amp;ei=WpypUY7PKMml4gT06ICYAQ&amp;zoom=1&amp;iact=hc&amp;vpx=2&amp;vpy=154&amp;dur=140&amp;hovh=183&amp;hovw=275&amp;tx=101&amp;ty=103&amp;page=2&amp;tbnh=124&amp;tbnw=207&amp;start=16&amp;ndsp=22&amp;ved=1t:429,r:27,s:0,i:16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59228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дошкольное учреждение</a:t>
            </a:r>
            <a:b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детский сад № 3</a:t>
            </a:r>
            <a:b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г.Курганинск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5143512"/>
            <a:ext cx="6215106" cy="135732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Подготовила: воспитатель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Антонец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Л.А.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4" name="il_fi" descr="http://cyrillitsa.ru/uploads/posts/2012-06/1339695043_8330eff7bd21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715140" y="4000504"/>
            <a:ext cx="2190754" cy="256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9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3" cstate="email"/>
          <a:srcRect b="89844"/>
          <a:stretch>
            <a:fillRect/>
          </a:stretch>
        </p:blipFill>
        <p:spPr bwMode="auto">
          <a:xfrm rot="16200000">
            <a:off x="-2964669" y="2964667"/>
            <a:ext cx="6858000" cy="92866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3200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Результаты НОД показывают, что детям доставляет радость дымковская игрушка, её яркость. выразительность и простота форм. А больше всего возможность создать этот образ самим. </a:t>
            </a:r>
            <a:br>
              <a:rPr lang="ru-RU" sz="3200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Удовольствие получаемое  в продуктивной деятельности, сочетается с развитием у ребёнка эстетического вкуса, художественных навыков и умений.</a:t>
            </a:r>
            <a:endParaRPr lang="ru-RU" sz="320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 rot="10800000" flipV="1">
            <a:off x="6012160" y="5180129"/>
            <a:ext cx="2736304" cy="165618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6200000">
            <a:off x="1143000" y="-1143001"/>
            <a:ext cx="6858001" cy="9144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214446"/>
          </a:xfrm>
        </p:spPr>
        <p:txBody>
          <a:bodyPr>
            <a:normAutofit/>
          </a:bodyPr>
          <a:lstStyle/>
          <a:p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0166" y="1357298"/>
            <a:ext cx="6386482" cy="4257655"/>
          </a:xfrm>
        </p:spPr>
      </p:pic>
      <p:sp>
        <p:nvSpPr>
          <p:cNvPr id="3" name="Солнце 2"/>
          <p:cNvSpPr/>
          <p:nvPr/>
        </p:nvSpPr>
        <p:spPr>
          <a:xfrm>
            <a:off x="827584" y="1484784"/>
            <a:ext cx="1152128" cy="100811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6200000">
            <a:off x="1142999" y="-1143001"/>
            <a:ext cx="6858001" cy="9144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736"/>
            <a:ext cx="6929486" cy="1285884"/>
          </a:xfrm>
        </p:spPr>
        <p:txBody>
          <a:bodyPr>
            <a:prstTxWarp prst="textCanUp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29256" y="2857496"/>
            <a:ext cx="2178770" cy="1846111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5852" y="3286124"/>
            <a:ext cx="2643206" cy="2102550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390736" cy="664371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70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70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70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 второй младшей группе знакомим детей с творчеством </a:t>
            </a:r>
            <a:r>
              <a:rPr lang="ru-RU" sz="2700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филимоновских</a:t>
            </a:r>
            <a:r>
              <a:rPr lang="ru-RU" sz="270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 дымковских мастеров.</a:t>
            </a:r>
            <a: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		</a:t>
            </a:r>
            <a:r>
              <a:rPr lang="ru-RU" sz="360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Филимоновская</a:t>
            </a:r>
            <a:r>
              <a:rPr lang="ru-RU" sz="36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игрушка               			     	 родилась в селе       				     Филимонове Тульской      		области.</a:t>
            </a:r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36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rg_hi" descr="http://t2.gstatic.com/images?q=tbn:ANd9GcSQT2DYhuDBh716aNUwRCyOJ5QHfX1Iv0PihDgggnJ3ujEWHZTzJQ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email"/>
          <a:srcRect b="8333"/>
          <a:stretch>
            <a:fillRect/>
          </a:stretch>
        </p:blipFill>
        <p:spPr bwMode="auto">
          <a:xfrm>
            <a:off x="3857620" y="1285860"/>
            <a:ext cx="4176464" cy="26642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4" cstate="email"/>
          <a:srcRect t="89063"/>
          <a:stretch>
            <a:fillRect/>
          </a:stretch>
        </p:blipFill>
        <p:spPr bwMode="auto">
          <a:xfrm rot="16200000">
            <a:off x="5214951" y="2928951"/>
            <a:ext cx="6857999" cy="1000098"/>
          </a:xfrm>
          <a:prstGeom prst="rect">
            <a:avLst/>
          </a:prstGeom>
          <a:noFill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596" y="2786058"/>
            <a:ext cx="3114675" cy="3590925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072494" cy="3024336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Дымковская игрушка поэтому так и называется, что родилась она в слободе Дымково, неподалеку от города Вятка. Игрушки были самым ярким украшением ярмарки, где проходило праздничное гулянье с озорным и веселым названием  - свистунья.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2702" y="3399747"/>
            <a:ext cx="3691132" cy="2815335"/>
          </a:xfrm>
        </p:spPr>
      </p:pic>
      <p:pic>
        <p:nvPicPr>
          <p:cNvPr id="8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3" cstate="email"/>
          <a:srcRect t="89063"/>
          <a:stretch>
            <a:fillRect/>
          </a:stretch>
        </p:blipFill>
        <p:spPr bwMode="auto">
          <a:xfrm rot="16200000">
            <a:off x="5214951" y="2928951"/>
            <a:ext cx="6857999" cy="1000098"/>
          </a:xfrm>
          <a:prstGeom prst="rect">
            <a:avLst/>
          </a:prstGeom>
          <a:noFill/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788" y="2996952"/>
            <a:ext cx="2664295" cy="3499433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581128"/>
            <a:ext cx="7499176" cy="1872208"/>
          </a:xfrm>
        </p:spPr>
        <p:txBody>
          <a:bodyPr>
            <a:norm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Большое внимание уделяется Рассматриванию альбомов ДЫМКОВСКИХ И ФИЛИМОНОВСКИХ ИЛЛЮСТРАЦИЙ С ИХ ИЗОБРАЖЕНИЕМ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926" y="1142984"/>
            <a:ext cx="4671797" cy="2882599"/>
          </a:xfrm>
        </p:spPr>
      </p:pic>
      <p:pic>
        <p:nvPicPr>
          <p:cNvPr id="7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3" cstate="email"/>
          <a:srcRect t="89063"/>
          <a:stretch>
            <a:fillRect/>
          </a:stretch>
        </p:blipFill>
        <p:spPr bwMode="auto">
          <a:xfrm rot="16200000">
            <a:off x="-2928951" y="2928951"/>
            <a:ext cx="6857999" cy="100009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0"/>
            <a:ext cx="3312368" cy="3284984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Рассматривание узоров и рисунков в альбоме с элементами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филимоновской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и  дымковской игрушки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472" y="285728"/>
            <a:ext cx="3714744" cy="2882765"/>
          </a:xfrm>
        </p:spPr>
      </p:pic>
      <p:pic>
        <p:nvPicPr>
          <p:cNvPr id="8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3" cstate="email"/>
          <a:srcRect t="89063"/>
          <a:stretch>
            <a:fillRect/>
          </a:stretch>
        </p:blipFill>
        <p:spPr bwMode="auto">
          <a:xfrm rot="16200000">
            <a:off x="5214951" y="2928951"/>
            <a:ext cx="6857999" cy="1000098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71934" y="3714752"/>
            <a:ext cx="3932509" cy="2864499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96144"/>
          </a:xfrm>
        </p:spPr>
        <p:txBody>
          <a:bodyPr>
            <a:noAutofit/>
          </a:bodyPr>
          <a:lstStyle/>
          <a:p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Знакомство происходит и в ходе непосредственной образовательной деятельности.</a:t>
            </a:r>
            <a:b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Рисование</a:t>
            </a:r>
            <a:b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тема: «Украсим салфетку»</a:t>
            </a:r>
            <a:endParaRPr lang="ru-RU" sz="20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857356" y="1785926"/>
            <a:ext cx="5357850" cy="3018295"/>
          </a:xfrm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3096344" cy="603468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знакомство с  декоративными элементами:</a:t>
            </a:r>
            <a:b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прямых, тонких линий, нанесение цветных пятен приёмом «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примакивание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714744" y="1571612"/>
            <a:ext cx="3866201" cy="3167212"/>
          </a:xfrm>
        </p:spPr>
      </p:pic>
      <p:pic>
        <p:nvPicPr>
          <p:cNvPr id="5" name="Рисунок 4" descr="1 (9а)" hidden="1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14750" y="2786062"/>
            <a:ext cx="1714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4" cstate="email"/>
          <a:srcRect t="89063"/>
          <a:stretch>
            <a:fillRect/>
          </a:stretch>
        </p:blipFill>
        <p:spPr bwMode="auto">
          <a:xfrm rot="16200000">
            <a:off x="5214951" y="2928951"/>
            <a:ext cx="6857999" cy="100009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6200000">
            <a:off x="1143000" y="-1143001"/>
            <a:ext cx="6858001" cy="9144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6228184" y="1988840"/>
            <a:ext cx="1584176" cy="3528392"/>
          </a:xfrm>
        </p:spPr>
        <p:txBody>
          <a:bodyPr>
            <a:normAutofit/>
          </a:bodyPr>
          <a:lstStyle/>
          <a:p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071538" y="1214422"/>
            <a:ext cx="4286280" cy="4277482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5796136" y="0"/>
            <a:ext cx="3347864" cy="6864446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096" y="4553744"/>
            <a:ext cx="7892384" cy="2187624"/>
          </a:xfrm>
        </p:spPr>
        <p:txBody>
          <a:bodyPr>
            <a:noAutofit/>
          </a:bodyPr>
          <a:lstStyle/>
          <a:p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Знакомя с декоративным рисованием мы   Развиваем эстетическое восприятие к декоративной деятельности, учим видеть красоту цвета в дымковских и </a:t>
            </a:r>
            <a:r>
              <a:rPr lang="ru-RU" sz="24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филимоновских</a:t>
            </a:r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узорах. Формируем интерес к изобразительной деятельности</a:t>
            </a:r>
            <a:endParaRPr lang="ru-RU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428728" y="785794"/>
            <a:ext cx="3429024" cy="3341862"/>
          </a:xfrm>
        </p:spPr>
      </p:pic>
      <p:pic>
        <p:nvPicPr>
          <p:cNvPr id="5" name="Picture 2" descr="C:\Users\Анжелла\AppData\Local\Microsoft\Windows\Temporary Internet Files\Content.IE5\NR61CO8Y\MC900154048[1].wmf"/>
          <p:cNvPicPr>
            <a:picLocks noChangeAspect="1" noChangeArrowheads="1"/>
          </p:cNvPicPr>
          <p:nvPr/>
        </p:nvPicPr>
        <p:blipFill>
          <a:blip r:embed="rId3" cstate="email"/>
          <a:srcRect t="89063"/>
          <a:stretch>
            <a:fillRect/>
          </a:stretch>
        </p:blipFill>
        <p:spPr bwMode="auto">
          <a:xfrm rot="16200000">
            <a:off x="-2928952" y="2928950"/>
            <a:ext cx="6857999" cy="1000098"/>
          </a:xfrm>
          <a:prstGeom prst="rect">
            <a:avLst/>
          </a:prstGeom>
          <a:noFill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57818" y="785794"/>
            <a:ext cx="3143272" cy="3378827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4F4F4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502</TotalTime>
  <Words>141</Words>
  <Application>Microsoft Office PowerPoint</Application>
  <PresentationFormat>Экран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Муниципальное дошкольное учреждение детский сад № 3 г.Курганинск</vt:lpstr>
      <vt:lpstr> Во второй младшей группе знакомим детей с творчеством филимоновских и дымковских мастеров.                                      Филимоновская игрушка                         родилась в селе                Филимонове Тульской        области. </vt:lpstr>
      <vt:lpstr>Дымковская игрушка поэтому так и называется, что родилась она в слободе Дымково, неподалеку от города Вятка. Игрушки были самым ярким украшением ярмарки, где проходило праздничное гулянье с озорным и веселым названием  - свистунья.</vt:lpstr>
      <vt:lpstr>Большое внимание уделяется Рассматриванию альбомов ДЫМКОВСКИХ И ФИЛИМОНОВСКИХ ИЛЛЮСТРАЦИЙ С ИХ ИЗОБРАЖЕНИЕМ</vt:lpstr>
      <vt:lpstr>Рассматривание узоров и рисунков в альбоме с элементами филимоновской и  дымковской игрушки</vt:lpstr>
      <vt:lpstr>Знакомство происходит и в ходе непосредственной образовательной деятельности. Рисование тема: «Украсим салфетку»</vt:lpstr>
      <vt:lpstr> знакомство с  декоративными элементами: прямых, тонких линий, нанесение цветных пятен приёмом «примакивание»</vt:lpstr>
      <vt:lpstr>Слайд 8</vt:lpstr>
      <vt:lpstr> Знакомя с декоративным рисованием мы   Развиваем эстетическое восприятие к декоративной деятельности, учим видеть красоту цвета в дымковских и филимоновских узорах. Формируем интерес к изобразительной деятельности</vt:lpstr>
      <vt:lpstr>Результаты НОД показывают, что детям доставляет радость дымковская игрушка, её яркость. выразительность и простота форм. А больше всего возможность создать этот образ самим.    Удовольствие получаемое  в продуктивной деятельности, сочетается с развитием у ребёнка эстетического вкуса, художественных навыков и умений.</vt:lpstr>
      <vt:lpstr>Слайд 11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Анжелла</dc:creator>
  <cp:lastModifiedBy>www.PHILka.RU</cp:lastModifiedBy>
  <cp:revision>61</cp:revision>
  <dcterms:created xsi:type="dcterms:W3CDTF">2013-05-31T14:56:49Z</dcterms:created>
  <dcterms:modified xsi:type="dcterms:W3CDTF">2016-02-11T05:54:54Z</dcterms:modified>
</cp:coreProperties>
</file>