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4" r:id="rId4"/>
    <p:sldId id="263" r:id="rId5"/>
    <p:sldId id="261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268760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 ДЫХАТЕЛЬНОЙ ГИМНАСТИКИ №1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71501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 МАДОУ №3Г. Курганинска: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Антонец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Людмила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50017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И.П.- стоя ноги слегка расставлены.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1-взмах руками вперед- «тик» (вдох);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взмах руками назад- «так» (выдох)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10-12 раз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-315416"/>
            <a:ext cx="2341172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7910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«ЧАСИКИ»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Часики вперед идут, за собою нас ведут.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-10434" t="-31034" r="35893"/>
          <a:stretch>
            <a:fillRect/>
          </a:stretch>
        </p:blipFill>
        <p:spPr bwMode="auto">
          <a:xfrm>
            <a:off x="6106508" y="2857496"/>
            <a:ext cx="2578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2587158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встать прямо, ноги врозь, руки опустить.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поднять руки в стороны (вдох);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хлопнуть руками по бедрам «Ку-ка-ре-ку» (выдох)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5-6 раз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198" y="3883570"/>
            <a:ext cx="3571282" cy="2852936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29514" y="364817"/>
            <a:ext cx="5284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«ПЕТУХ»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Крыльями взмахнул петух, всех нас разбудил он вдруг.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2947156" cy="332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«НАСОС»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Накачаем мы воды, чтобы поливать цветы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И.п.- о.с.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 наклон туловища в сторону (вдох);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23- руки скользят, при этом громко произносить звук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с-с-с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(выдох)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10-12 раз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1"/>
            <a:ext cx="2214578" cy="356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 smtClean="0">
                <a:solidFill>
                  <a:srgbClr val="C00000"/>
                </a:solidFill>
              </a:rPr>
              <a:t>Спасибо!</a:t>
            </a:r>
            <a:endParaRPr lang="ru-RU" sz="115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144</Words>
  <Application>Microsoft Office PowerPoint</Application>
  <PresentationFormat>Экран (4:3)</PresentationFormat>
  <Paragraphs>27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«НАСОС» Накачаем мы воды, чтобы поливать цветы 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www.PHILka.RU</cp:lastModifiedBy>
  <cp:revision>12</cp:revision>
  <dcterms:created xsi:type="dcterms:W3CDTF">2015-03-05T13:12:10Z</dcterms:created>
  <dcterms:modified xsi:type="dcterms:W3CDTF">2016-02-11T07:48:59Z</dcterms:modified>
</cp:coreProperties>
</file>